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4" r:id="rId14"/>
    <p:sldId id="352" r:id="rId15"/>
    <p:sldId id="355" r:id="rId16"/>
    <p:sldId id="375" r:id="rId17"/>
    <p:sldId id="356" r:id="rId18"/>
    <p:sldId id="357" r:id="rId19"/>
    <p:sldId id="358" r:id="rId20"/>
    <p:sldId id="383" r:id="rId21"/>
    <p:sldId id="360" r:id="rId22"/>
    <p:sldId id="361" r:id="rId23"/>
    <p:sldId id="362" r:id="rId24"/>
    <p:sldId id="363" r:id="rId25"/>
    <p:sldId id="364" r:id="rId26"/>
    <p:sldId id="365" r:id="rId27"/>
    <p:sldId id="366" r:id="rId28"/>
    <p:sldId id="367" r:id="rId29"/>
    <p:sldId id="368" r:id="rId30"/>
    <p:sldId id="370" r:id="rId31"/>
    <p:sldId id="371" r:id="rId32"/>
    <p:sldId id="373" r:id="rId33"/>
    <p:sldId id="376" r:id="rId34"/>
    <p:sldId id="377" r:id="rId35"/>
    <p:sldId id="378" r:id="rId36"/>
    <p:sldId id="382" r:id="rId37"/>
    <p:sldId id="372" r:id="rId38"/>
  </p:sldIdLst>
  <p:sldSz cx="9144000" cy="6858000" type="screen4x3"/>
  <p:notesSz cx="7124700" cy="94107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DD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514" autoAdjust="0"/>
  </p:normalViewPr>
  <p:slideViewPr>
    <p:cSldViewPr>
      <p:cViewPr varScale="1">
        <p:scale>
          <a:sx n="107" d="100"/>
          <a:sy n="107" d="100"/>
        </p:scale>
        <p:origin x="-190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6.xml"/><Relationship Id="rId3" Type="http://schemas.openxmlformats.org/officeDocument/2006/relationships/slide" Target="slides/slide5.xml"/><Relationship Id="rId7" Type="http://schemas.openxmlformats.org/officeDocument/2006/relationships/slide" Target="slides/slide13.xml"/><Relationship Id="rId12" Type="http://schemas.openxmlformats.org/officeDocument/2006/relationships/slide" Target="slides/slide24.xml"/><Relationship Id="rId2" Type="http://schemas.openxmlformats.org/officeDocument/2006/relationships/slide" Target="slides/slide4.xml"/><Relationship Id="rId16"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23.xml"/><Relationship Id="rId5" Type="http://schemas.openxmlformats.org/officeDocument/2006/relationships/slide" Target="slides/slide7.xml"/><Relationship Id="rId15" Type="http://schemas.openxmlformats.org/officeDocument/2006/relationships/slide" Target="slides/slide28.xml"/><Relationship Id="rId10"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7.xml"/><Relationship Id="rId1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7F736BE4-CFA9-4CAE-BA75-5FBF6633638D}" type="slidenum">
              <a:rPr lang="en-US" altLang="en-US"/>
              <a:pPr/>
              <a:t>‹#›</a:t>
            </a:fld>
            <a:endParaRPr lang="en-US" altLang="en-US" dirty="0"/>
          </a:p>
        </p:txBody>
      </p:sp>
    </p:spTree>
    <p:extLst>
      <p:ext uri="{BB962C8B-B14F-4D97-AF65-F5344CB8AC3E}">
        <p14:creationId xmlns:p14="http://schemas.microsoft.com/office/powerpoint/2010/main" val="4222400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17E5674E-4E5F-4B52-A569-77B5C5339DB4}" type="slidenum">
              <a:rPr lang="en-US" altLang="en-US"/>
              <a:pPr/>
              <a:t>‹#›</a:t>
            </a:fld>
            <a:endParaRPr lang="en-US" altLang="en-US" dirty="0"/>
          </a:p>
        </p:txBody>
      </p:sp>
    </p:spTree>
    <p:extLst>
      <p:ext uri="{BB962C8B-B14F-4D97-AF65-F5344CB8AC3E}">
        <p14:creationId xmlns:p14="http://schemas.microsoft.com/office/powerpoint/2010/main" val="1064984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6685500-973D-4A8A-BB0A-4DAC2F64D3E3}" type="slidenum">
              <a:rPr lang="en-US" altLang="en-US"/>
              <a:pPr>
                <a:spcBef>
                  <a:spcPct val="0"/>
                </a:spcBef>
              </a:pPr>
              <a:t>1</a:t>
            </a:fld>
            <a:endParaRPr lang="en-US"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C39F06B5-FF16-492E-98CE-BDAE9F9E81BF}" type="slidenum">
              <a:rPr lang="en-US" altLang="en-US"/>
              <a:pPr>
                <a:spcBef>
                  <a:spcPct val="0"/>
                </a:spcBef>
              </a:pPr>
              <a:t>11</a:t>
            </a:fld>
            <a:endParaRPr lang="en-US" altLang="en-US" dirty="0"/>
          </a:p>
        </p:txBody>
      </p:sp>
      <p:sp>
        <p:nvSpPr>
          <p:cNvPr id="24579"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24580"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B1828746-761C-43C5-8641-5517FEF99FA2}" type="slidenum">
              <a:rPr lang="en-US" altLang="en-US"/>
              <a:pPr>
                <a:spcBef>
                  <a:spcPct val="0"/>
                </a:spcBef>
              </a:pPr>
              <a:t>12</a:t>
            </a:fld>
            <a:endParaRPr lang="en-US" altLang="en-US" dirty="0"/>
          </a:p>
        </p:txBody>
      </p:sp>
      <p:sp>
        <p:nvSpPr>
          <p:cNvPr id="26627"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26628"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0CC89AF-F88F-46D3-9E5F-1BDC4E90F5AC}" type="slidenum">
              <a:rPr lang="en-US" altLang="en-US"/>
              <a:pPr>
                <a:spcBef>
                  <a:spcPct val="0"/>
                </a:spcBef>
              </a:pPr>
              <a:t>13</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D6FA9275-BA82-4B0E-B50D-3BB49AFC7D54}" type="slidenum">
              <a:rPr lang="en-US" altLang="en-US"/>
              <a:pPr>
                <a:spcBef>
                  <a:spcPct val="0"/>
                </a:spcBef>
              </a:pPr>
              <a:t>14</a:t>
            </a:fld>
            <a:endParaRPr lang="en-US" altLang="en-US" dirty="0"/>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5E7D50E-EA51-4377-9428-A11495D4ADE3}" type="slidenum">
              <a:rPr lang="en-US" altLang="en-US"/>
              <a:pPr>
                <a:spcBef>
                  <a:spcPct val="0"/>
                </a:spcBef>
              </a:pPr>
              <a:t>15</a:t>
            </a:fld>
            <a:endParaRPr lang="en-US" altLang="en-US" dirty="0"/>
          </a:p>
        </p:txBody>
      </p:sp>
      <p:sp>
        <p:nvSpPr>
          <p:cNvPr id="3277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3277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9518800C-4440-444C-9CF5-2FF4C252FE59}" type="slidenum">
              <a:rPr lang="en-US" altLang="en-US">
                <a:latin typeface="Calibri" pitchFamily="34" charset="0"/>
              </a:rPr>
              <a:pPr>
                <a:spcBef>
                  <a:spcPct val="0"/>
                </a:spcBef>
              </a:pPr>
              <a:t>16</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9E48E78-6290-49D5-9686-3F74F5EC55B4}" type="slidenum">
              <a:rPr lang="en-US" altLang="en-US"/>
              <a:pPr>
                <a:spcBef>
                  <a:spcPct val="0"/>
                </a:spcBef>
              </a:pPr>
              <a:t>17</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4406D4FC-0784-43C6-810D-A3C964F940DB}" type="slidenum">
              <a:rPr lang="en-US" altLang="en-US"/>
              <a:pPr>
                <a:spcBef>
                  <a:spcPct val="0"/>
                </a:spcBef>
              </a:pPr>
              <a:t>18</a:t>
            </a:fld>
            <a:endParaRPr lang="en-US" altLang="en-US" dirty="0"/>
          </a:p>
        </p:txBody>
      </p:sp>
      <p:sp>
        <p:nvSpPr>
          <p:cNvPr id="38915" name="Rectangle 2"/>
          <p:cNvSpPr>
            <a:spLocks noGrp="1" noRot="1" noChangeAspect="1" noChangeArrowheads="1" noTextEdit="1"/>
          </p:cNvSpPr>
          <p:nvPr>
            <p:ph type="sldImg"/>
          </p:nvPr>
        </p:nvSpPr>
        <p:spPr>
          <a:xfrm>
            <a:off x="1209675" y="706438"/>
            <a:ext cx="4705350" cy="3529012"/>
          </a:xfrm>
          <a:ln/>
        </p:spPr>
      </p:sp>
      <p:sp>
        <p:nvSpPr>
          <p:cNvPr id="38916"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1" tIns="47240" rIns="94481" bIns="47240"/>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8DE1D2F-DA42-48FA-BA16-21B39668E8C2}" type="slidenum">
              <a:rPr lang="en-US" altLang="en-US"/>
              <a:pPr>
                <a:spcBef>
                  <a:spcPct val="0"/>
                </a:spcBef>
              </a:pPr>
              <a:t>19</a:t>
            </a:fld>
            <a:endParaRPr lang="en-US" altLang="en-US" dirty="0"/>
          </a:p>
        </p:txBody>
      </p:sp>
      <p:sp>
        <p:nvSpPr>
          <p:cNvPr id="40963" name="Rectangle 2"/>
          <p:cNvSpPr>
            <a:spLocks noGrp="1" noRot="1" noChangeAspect="1" noChangeArrowheads="1" noTextEdit="1"/>
          </p:cNvSpPr>
          <p:nvPr>
            <p:ph type="sldImg"/>
          </p:nvPr>
        </p:nvSpPr>
        <p:spPr>
          <a:xfrm>
            <a:off x="1209675" y="706438"/>
            <a:ext cx="4705350" cy="3529012"/>
          </a:xfrm>
          <a:ln/>
        </p:spPr>
      </p:sp>
      <p:sp>
        <p:nvSpPr>
          <p:cNvPr id="40964"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1" tIns="47240" rIns="94481" bIns="47240"/>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5B45FED-7ADE-4694-AD8F-B39AD1A7AA92}" type="slidenum">
              <a:rPr lang="en-US" altLang="en-US"/>
              <a:pPr>
                <a:spcBef>
                  <a:spcPct val="0"/>
                </a:spcBef>
              </a:pPr>
              <a:t>20</a:t>
            </a:fld>
            <a:endParaRPr lang="en-US" altLang="en-US" dirty="0"/>
          </a:p>
        </p:txBody>
      </p:sp>
      <p:sp>
        <p:nvSpPr>
          <p:cNvPr id="43011" name="Rectangle 2"/>
          <p:cNvSpPr>
            <a:spLocks noGrp="1" noRot="1" noChangeAspect="1" noChangeArrowheads="1" noTextEdit="1"/>
          </p:cNvSpPr>
          <p:nvPr>
            <p:ph type="sldImg"/>
          </p:nvPr>
        </p:nvSpPr>
        <p:spPr>
          <a:xfrm>
            <a:off x="1209675" y="706438"/>
            <a:ext cx="4705350" cy="3529012"/>
          </a:xfrm>
          <a:ln/>
        </p:spPr>
      </p:sp>
      <p:sp>
        <p:nvSpPr>
          <p:cNvPr id="43012"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1" tIns="47240" rIns="94481" bIns="47240"/>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EB34E2C-DB72-4EA7-AFD5-DCAC7C9E6C6B}" type="slidenum">
              <a:rPr lang="en-US" altLang="en-US"/>
              <a:pPr>
                <a:spcBef>
                  <a:spcPct val="0"/>
                </a:spcBef>
              </a:pPr>
              <a:t>2</a:t>
            </a:fld>
            <a:endParaRPr lang="en-US" altLang="en-US" dirty="0"/>
          </a:p>
        </p:txBody>
      </p:sp>
      <p:sp>
        <p:nvSpPr>
          <p:cNvPr id="717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717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9A98591-0E43-4532-8BE2-138097DD62D3}" type="slidenum">
              <a:rPr lang="en-US" altLang="en-US"/>
              <a:pPr>
                <a:spcBef>
                  <a:spcPct val="0"/>
                </a:spcBef>
              </a:pPr>
              <a:t>21</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A3B48F3-D39E-4F94-9C32-1318290BEA60}" type="slidenum">
              <a:rPr lang="en-US" altLang="en-US"/>
              <a:pPr>
                <a:spcBef>
                  <a:spcPct val="0"/>
                </a:spcBef>
              </a:pPr>
              <a:t>22</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B40430B-2590-47F0-868D-F1E7475B6C06}" type="slidenum">
              <a:rPr lang="en-US" altLang="en-US"/>
              <a:pPr>
                <a:spcBef>
                  <a:spcPct val="0"/>
                </a:spcBef>
              </a:pPr>
              <a:t>23</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B5B5FCB-BBA0-4D89-A578-EC099DE1AE3A}" type="slidenum">
              <a:rPr lang="en-US" altLang="en-US"/>
              <a:pPr>
                <a:spcBef>
                  <a:spcPct val="0"/>
                </a:spcBef>
              </a:pPr>
              <a:t>24</a:t>
            </a:fld>
            <a:endParaRPr lang="en-US" altLang="en-US" dirty="0"/>
          </a:p>
        </p:txBody>
      </p:sp>
      <p:sp>
        <p:nvSpPr>
          <p:cNvPr id="51203" name="Rectangle 2"/>
          <p:cNvSpPr>
            <a:spLocks noGrp="1" noRot="1" noChangeAspect="1" noChangeArrowheads="1" noTextEdit="1"/>
          </p:cNvSpPr>
          <p:nvPr>
            <p:ph type="sldImg"/>
          </p:nvPr>
        </p:nvSpPr>
        <p:spPr>
          <a:xfrm>
            <a:off x="1209675" y="706438"/>
            <a:ext cx="4705350" cy="3529012"/>
          </a:xfrm>
          <a:ln/>
        </p:spPr>
      </p:sp>
      <p:sp>
        <p:nvSpPr>
          <p:cNvPr id="51204"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57D7FAD-9886-4E60-93C5-B66DB6A0DB9B}" type="slidenum">
              <a:rPr lang="en-US" altLang="en-US"/>
              <a:pPr>
                <a:spcBef>
                  <a:spcPct val="0"/>
                </a:spcBef>
              </a:pPr>
              <a:t>25</a:t>
            </a:fld>
            <a:endParaRPr lang="en-US" altLang="en-US" dirty="0"/>
          </a:p>
        </p:txBody>
      </p:sp>
      <p:sp>
        <p:nvSpPr>
          <p:cNvPr id="5325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5325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CEFA96B1-9BF3-4246-AFCF-5337095CECBE}" type="slidenum">
              <a:rPr lang="en-US" altLang="en-US"/>
              <a:pPr>
                <a:spcBef>
                  <a:spcPct val="0"/>
                </a:spcBef>
              </a:pPr>
              <a:t>26</a:t>
            </a:fld>
            <a:endParaRPr lang="en-US" altLang="en-US" dirty="0"/>
          </a:p>
        </p:txBody>
      </p:sp>
      <p:sp>
        <p:nvSpPr>
          <p:cNvPr id="55299"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55300"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8F22B14-6E0E-425F-8791-35D9D130CA35}" type="slidenum">
              <a:rPr lang="en-US" altLang="en-US"/>
              <a:pPr>
                <a:spcBef>
                  <a:spcPct val="0"/>
                </a:spcBef>
              </a:pPr>
              <a:t>27</a:t>
            </a:fld>
            <a:endParaRPr lang="en-US" altLang="en-US" dirty="0"/>
          </a:p>
        </p:txBody>
      </p:sp>
      <p:sp>
        <p:nvSpPr>
          <p:cNvPr id="57347"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57348"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C6C0BAC-A976-49EB-8091-13A0BA4BCAAE}" type="slidenum">
              <a:rPr lang="en-US" altLang="en-US"/>
              <a:pPr>
                <a:spcBef>
                  <a:spcPct val="0"/>
                </a:spcBef>
              </a:pPr>
              <a:t>28</a:t>
            </a:fld>
            <a:endParaRPr lang="en-US" altLang="en-US" dirty="0"/>
          </a:p>
        </p:txBody>
      </p:sp>
      <p:sp>
        <p:nvSpPr>
          <p:cNvPr id="59395"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59396"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1096686-AE38-4AEB-904C-1D4FC1B9E824}" type="slidenum">
              <a:rPr lang="en-US" altLang="en-US"/>
              <a:pPr>
                <a:spcBef>
                  <a:spcPct val="0"/>
                </a:spcBef>
              </a:pPr>
              <a:t>30</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F736328-F027-4585-9AC0-739302CD3D38}" type="slidenum">
              <a:rPr lang="en-US" altLang="en-US"/>
              <a:pPr>
                <a:spcBef>
                  <a:spcPct val="0"/>
                </a:spcBef>
              </a:pPr>
              <a:t>32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9FD8D4E4-44EA-4B0F-B8E6-0532CECF5637}" type="slidenum">
              <a:rPr lang="en-US" altLang="en-US"/>
              <a:pPr>
                <a:spcBef>
                  <a:spcPct val="0"/>
                </a:spcBef>
              </a:pPr>
              <a:t>3</a:t>
            </a:fld>
            <a:endParaRPr lang="en-US" altLang="en-US" dirty="0"/>
          </a:p>
        </p:txBody>
      </p:sp>
      <p:sp>
        <p:nvSpPr>
          <p:cNvPr id="9219"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9220"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D4C1BCDD-CDF0-4D54-9553-B13BEE7CC404}" type="slidenum">
              <a:rPr lang="en-US" altLang="en-US"/>
              <a:pPr>
                <a:spcBef>
                  <a:spcPct val="0"/>
                </a:spcBef>
              </a:pPr>
              <a:t>34</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DE03E59-5C36-4B44-841F-4729D2CAA01E}" type="slidenum">
              <a:rPr lang="en-US" altLang="en-US"/>
              <a:pPr>
                <a:spcBef>
                  <a:spcPct val="0"/>
                </a:spcBef>
              </a:pPr>
              <a:t>35</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C8A8D1F1-1C3E-460C-AA4A-09174210E78A}" type="slidenum">
              <a:rPr lang="en-US" altLang="en-US"/>
              <a:pPr>
                <a:spcBef>
                  <a:spcPct val="0"/>
                </a:spcBef>
              </a:pPr>
              <a:t>37</a:t>
            </a:fld>
            <a:endParaRPr lang="en-US" alt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30D1B3A-7C2E-4CD0-B935-C9FF3B9321E9}" type="slidenum">
              <a:rPr lang="en-US" altLang="en-US"/>
              <a:pPr>
                <a:spcBef>
                  <a:spcPct val="0"/>
                </a:spcBef>
              </a:pPr>
              <a:t>4</a:t>
            </a:fld>
            <a:endParaRPr lang="en-US" altLang="en-US" dirty="0"/>
          </a:p>
        </p:txBody>
      </p:sp>
      <p:sp>
        <p:nvSpPr>
          <p:cNvPr id="11267"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1268"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D18AF9D-7066-4C61-86A2-0934DD4CA419}" type="slidenum">
              <a:rPr lang="en-US" altLang="en-US"/>
              <a:pPr>
                <a:spcBef>
                  <a:spcPct val="0"/>
                </a:spcBef>
              </a:pPr>
              <a:t>5</a:t>
            </a:fld>
            <a:endParaRPr lang="en-US" altLang="en-US" dirty="0"/>
          </a:p>
        </p:txBody>
      </p:sp>
      <p:sp>
        <p:nvSpPr>
          <p:cNvPr id="13315"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3316"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000E129-8440-488D-B8AB-64CF19C6CFA3}" type="slidenum">
              <a:rPr lang="en-US" altLang="en-US"/>
              <a:pPr>
                <a:spcBef>
                  <a:spcPct val="0"/>
                </a:spcBef>
              </a:pPr>
              <a:t>6</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9383720-36C9-41A9-BEE2-609F5EA21D1E}" type="slidenum">
              <a:rPr lang="en-US" altLang="en-US"/>
              <a:pPr>
                <a:spcBef>
                  <a:spcPct val="0"/>
                </a:spcBef>
              </a:pPr>
              <a:t>7</a:t>
            </a:fld>
            <a:endParaRPr lang="en-US" altLang="en-US" dirty="0"/>
          </a:p>
        </p:txBody>
      </p:sp>
      <p:sp>
        <p:nvSpPr>
          <p:cNvPr id="1741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741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D4867E1-E979-4E54-8A07-DCCDE951FBF7}" type="slidenum">
              <a:rPr lang="en-US" altLang="en-US"/>
              <a:pPr>
                <a:spcBef>
                  <a:spcPct val="0"/>
                </a:spcBef>
              </a:pPr>
              <a:t>8</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C58D3F3-584B-4C48-A0A9-915D2B3A6622}" type="slidenum">
              <a:rPr lang="en-US" altLang="en-US"/>
              <a:pPr>
                <a:spcBef>
                  <a:spcPct val="0"/>
                </a:spcBef>
              </a:pPr>
              <a:t>10</a:t>
            </a:fld>
            <a:endParaRPr lang="en-US" altLang="en-US" dirty="0"/>
          </a:p>
        </p:txBody>
      </p:sp>
      <p:sp>
        <p:nvSpPr>
          <p:cNvPr id="2253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2253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386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8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6199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619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89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68532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0450"/>
            <a:ext cx="4038600" cy="534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0450"/>
            <a:ext cx="4038600" cy="5340350"/>
          </a:xfrm>
        </p:spPr>
        <p:txBody>
          <a:bodyPr/>
          <a:lstStyle/>
          <a:p>
            <a:pPr lvl="0"/>
            <a:endParaRPr lang="en-US" noProof="0" dirty="0" smtClean="0"/>
          </a:p>
        </p:txBody>
      </p:sp>
    </p:spTree>
    <p:extLst>
      <p:ext uri="{BB962C8B-B14F-4D97-AF65-F5344CB8AC3E}">
        <p14:creationId xmlns:p14="http://schemas.microsoft.com/office/powerpoint/2010/main" val="301076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3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00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391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0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053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68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13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258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lvl1pPr>
              <a:tabLst>
                <a:tab pos="857250" algn="r"/>
              </a:tabLst>
              <a:defRPr>
                <a:solidFill>
                  <a:schemeClr val="tx1"/>
                </a:solidFill>
                <a:latin typeface="Arial" charset="0"/>
                <a:cs typeface="Arial" charset="0"/>
              </a:defRPr>
            </a:lvl1pPr>
            <a:lvl2pPr marL="742950" indent="-285750">
              <a:tabLst>
                <a:tab pos="857250" algn="r"/>
              </a:tabLst>
              <a:defRPr>
                <a:solidFill>
                  <a:schemeClr val="tx1"/>
                </a:solidFill>
                <a:latin typeface="Arial" charset="0"/>
                <a:cs typeface="Arial" charset="0"/>
              </a:defRPr>
            </a:lvl2pPr>
            <a:lvl3pPr marL="1143000" indent="-228600">
              <a:tabLst>
                <a:tab pos="857250" algn="r"/>
              </a:tabLst>
              <a:defRPr>
                <a:solidFill>
                  <a:schemeClr val="tx1"/>
                </a:solidFill>
                <a:latin typeface="Arial" charset="0"/>
                <a:cs typeface="Arial" charset="0"/>
              </a:defRPr>
            </a:lvl3pPr>
            <a:lvl4pPr marL="1600200" indent="-228600">
              <a:tabLst>
                <a:tab pos="857250" algn="r"/>
              </a:tabLst>
              <a:defRPr>
                <a:solidFill>
                  <a:schemeClr val="tx1"/>
                </a:solidFill>
                <a:latin typeface="Arial" charset="0"/>
                <a:cs typeface="Arial" charset="0"/>
              </a:defRPr>
            </a:lvl4pPr>
            <a:lvl5pPr marL="2057400" indent="-228600">
              <a:tabLst>
                <a:tab pos="85725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85725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85725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85725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857250" algn="r"/>
              </a:tabLst>
              <a:defRPr>
                <a:solidFill>
                  <a:schemeClr val="tx1"/>
                </a:solidFill>
                <a:latin typeface="Arial" charset="0"/>
                <a:cs typeface="Arial" charset="0"/>
              </a:defRPr>
            </a:lvl9pPr>
          </a:lstStyle>
          <a:p>
            <a:pPr algn="ctr">
              <a:spcBef>
                <a:spcPct val="50000"/>
              </a:spcBef>
            </a:pPr>
            <a:r>
              <a:rPr lang="en-US" altLang="en-US" sz="800" dirty="0">
                <a:solidFill>
                  <a:srgbClr val="C4C4C4"/>
                </a:solidFill>
              </a:rPr>
              <a:t>OV 4 - </a:t>
            </a:r>
            <a:fld id="{7233E448-BE1A-450D-A053-0D908FD63D82}" type="slidenum">
              <a:rPr lang="en-US" altLang="en-US" sz="800">
                <a:solidFill>
                  <a:srgbClr val="C4C4C4"/>
                </a:solidFill>
              </a:rPr>
              <a:pPr algn="ctr">
                <a:spcBef>
                  <a:spcPct val="50000"/>
                </a:spcBef>
              </a:pPr>
              <a:t>‹#›</a:t>
            </a:fld>
            <a:endParaRPr lang="en-US" alt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000" dirty="0" smtClean="0">
                <a:solidFill>
                  <a:srgbClr val="D9D9D9"/>
                </a:solidFill>
                <a:cs typeface="Arial" panose="020B0604020202020204" pitchFamily="34" charset="0"/>
              </a:rPr>
              <a:t>Copyright © 2016 </a:t>
            </a:r>
            <a:r>
              <a:rPr lang="en-US" altLang="en-US" sz="1000" b="1" dirty="0" smtClean="0">
                <a:solidFill>
                  <a:srgbClr val="D9D9D9"/>
                </a:solidFill>
                <a:cs typeface="Arial" panose="020B0604020202020204" pitchFamily="34" charset="0"/>
              </a:rPr>
              <a:t>Logical Operations, Inc</a:t>
            </a:r>
            <a:r>
              <a:rPr lang="en-US" altLang="en-US" sz="1000" dirty="0" smtClean="0">
                <a:solidFill>
                  <a:srgbClr val="D9D9D9"/>
                </a:solidFill>
                <a:cs typeface="Arial" panose="020B0604020202020204" pitchFamily="34" charset="0"/>
              </a:rPr>
              <a:t>. All rights reserved.</a:t>
            </a:r>
          </a:p>
        </p:txBody>
      </p:sp>
      <p:pic>
        <p:nvPicPr>
          <p:cNvPr id="1031" name="Pictur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eaLnBrk="1" fontAlgn="base" hangingPunct="1">
        <a:spcBef>
          <a:spcPct val="0"/>
        </a:spcBef>
        <a:spcAft>
          <a:spcPct val="0"/>
        </a:spcAft>
        <a:defRPr sz="2200" i="1">
          <a:solidFill>
            <a:schemeClr val="bg1"/>
          </a:solidFill>
          <a:latin typeface="Arial Black" pitchFamily="34" charset="0"/>
        </a:defRPr>
      </a:lvl6pPr>
      <a:lvl7pPr marL="914400" algn="l" rtl="0" eaLnBrk="1" fontAlgn="base" hangingPunct="1">
        <a:spcBef>
          <a:spcPct val="0"/>
        </a:spcBef>
        <a:spcAft>
          <a:spcPct val="0"/>
        </a:spcAft>
        <a:defRPr sz="2200" i="1">
          <a:solidFill>
            <a:schemeClr val="bg1"/>
          </a:solidFill>
          <a:latin typeface="Arial Black" pitchFamily="34" charset="0"/>
        </a:defRPr>
      </a:lvl7pPr>
      <a:lvl8pPr marL="1371600" algn="l" rtl="0" eaLnBrk="1" fontAlgn="base" hangingPunct="1">
        <a:spcBef>
          <a:spcPct val="0"/>
        </a:spcBef>
        <a:spcAft>
          <a:spcPct val="0"/>
        </a:spcAft>
        <a:defRPr sz="2200" i="1">
          <a:solidFill>
            <a:schemeClr val="bg1"/>
          </a:solidFill>
          <a:latin typeface="Arial Black" pitchFamily="34" charset="0"/>
        </a:defRPr>
      </a:lvl8pPr>
      <a:lvl9pPr marL="1828800" algn="l" rtl="0" eaLnBrk="1" fontAlgn="base" hangingPunct="1">
        <a:spcBef>
          <a:spcPct val="0"/>
        </a:spcBef>
        <a:spcAft>
          <a:spcPct val="0"/>
        </a:spcAft>
        <a:defRPr sz="2200" i="1">
          <a:solidFill>
            <a:schemeClr val="bg1"/>
          </a:solidFill>
          <a:latin typeface="Arial Black" pitchFamily="34" charset="0"/>
        </a:defRPr>
      </a:lvl9pPr>
    </p:titleStyle>
    <p:body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Font typeface="Arial" charset="0"/>
        <a:buChar char="•"/>
        <a:defRPr>
          <a:solidFill>
            <a:schemeClr val="tx1"/>
          </a:solidFill>
          <a:latin typeface="+mn-lt"/>
        </a:defRPr>
      </a:lvl2pPr>
      <a:lvl3pPr marL="1200150" indent="-285750" algn="l" rtl="0" eaLnBrk="0" fontAlgn="base" hangingPunct="0">
        <a:spcBef>
          <a:spcPct val="20000"/>
        </a:spcBef>
        <a:spcAft>
          <a:spcPct val="0"/>
        </a:spcAft>
        <a:buClr>
          <a:srgbClr val="00B0F0"/>
        </a:buClr>
        <a:buFont typeface="Arial" charset="0"/>
        <a:buChar char="•"/>
        <a:defRPr sz="1600">
          <a:solidFill>
            <a:schemeClr val="tx1"/>
          </a:solidFill>
          <a:latin typeface="+mn-lt"/>
        </a:defRPr>
      </a:lvl3pPr>
      <a:lvl4pPr marL="1657350" indent="-285750" algn="l" rtl="0" eaLnBrk="0" fontAlgn="base" hangingPunct="0">
        <a:spcBef>
          <a:spcPct val="20000"/>
        </a:spcBef>
        <a:spcAft>
          <a:spcPct val="0"/>
        </a:spcAft>
        <a:buClr>
          <a:srgbClr val="00B0F0"/>
        </a:buClr>
        <a:buFont typeface="Arial" charset="0"/>
        <a:buChar char="•"/>
        <a:defRPr sz="1400">
          <a:solidFill>
            <a:schemeClr val="tx1"/>
          </a:solidFill>
          <a:latin typeface="+mn-lt"/>
        </a:defRPr>
      </a:lvl4pPr>
      <a:lvl5pPr marL="2114550" indent="-285750" algn="l" rtl="0" eaLnBrk="0" fontAlgn="base" hangingPunct="0">
        <a:spcBef>
          <a:spcPct val="20000"/>
        </a:spcBef>
        <a:spcAft>
          <a:spcPct val="0"/>
        </a:spcAft>
        <a:buClr>
          <a:srgbClr val="00B0F0"/>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p:txBody>
          <a:bodyPr/>
          <a:lstStyle/>
          <a:p>
            <a:pPr eaLnBrk="1" hangingPunct="1"/>
            <a:r>
              <a:rPr lang="en-US" altLang="en-US" sz="2400" dirty="0" smtClean="0">
                <a:ea typeface="Calibri" pitchFamily="34" charset="0"/>
              </a:rPr>
              <a:t>Safety and Operational Procedures</a:t>
            </a:r>
          </a:p>
        </p:txBody>
      </p:sp>
      <p:sp>
        <p:nvSpPr>
          <p:cNvPr id="4099" name="Rectangle 8"/>
          <p:cNvSpPr>
            <a:spLocks noChangeArrowheads="1"/>
          </p:cNvSpPr>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buClr>
                <a:srgbClr val="009DDC"/>
              </a:buClr>
              <a:buFont typeface="Wingdings" pitchFamily="2" charset="2"/>
              <a:buChar char="§"/>
            </a:pPr>
            <a:r>
              <a:rPr lang="en-US" altLang="en-US" sz="1600" b="1" dirty="0"/>
              <a:t>Basic Maintenance Tools and Techniques</a:t>
            </a:r>
          </a:p>
          <a:p>
            <a:pPr eaLnBrk="1" hangingPunct="1">
              <a:buClr>
                <a:srgbClr val="009DDC"/>
              </a:buClr>
              <a:buFont typeface="Wingdings" pitchFamily="2" charset="2"/>
              <a:buChar char="§"/>
            </a:pPr>
            <a:r>
              <a:rPr lang="en-US" altLang="en-US" sz="1600" b="1" dirty="0"/>
              <a:t>Personal and Electrical Safety </a:t>
            </a:r>
          </a:p>
          <a:p>
            <a:pPr eaLnBrk="1" hangingPunct="1">
              <a:buClr>
                <a:srgbClr val="009DDC"/>
              </a:buClr>
              <a:buFont typeface="Wingdings" pitchFamily="2" charset="2"/>
              <a:buChar char="§"/>
            </a:pPr>
            <a:r>
              <a:rPr lang="en-US" altLang="en-US" sz="1600" b="1" dirty="0"/>
              <a:t>Environmental Safety and Materials Handling </a:t>
            </a:r>
          </a:p>
          <a:p>
            <a:pPr eaLnBrk="1" hangingPunct="1">
              <a:buClr>
                <a:srgbClr val="009DDC"/>
              </a:buClr>
              <a:buFont typeface="Wingdings" pitchFamily="2" charset="2"/>
              <a:buChar char="§"/>
            </a:pPr>
            <a:r>
              <a:rPr lang="en-US" altLang="en-US" sz="1600" b="1" dirty="0"/>
              <a:t>Professionalism and Communication</a:t>
            </a:r>
          </a:p>
          <a:p>
            <a:pPr eaLnBrk="1" hangingPunct="1">
              <a:buClr>
                <a:srgbClr val="009DDC"/>
              </a:buClr>
              <a:buFont typeface="Wingdings" pitchFamily="2" charset="2"/>
              <a:buChar char="§"/>
            </a:pPr>
            <a:r>
              <a:rPr lang="en-US" altLang="en-US" sz="1600" b="1" dirty="0"/>
              <a:t>Organizational Policies and Procedures</a:t>
            </a:r>
          </a:p>
          <a:p>
            <a:pPr eaLnBrk="1" hangingPunct="1">
              <a:buClr>
                <a:srgbClr val="009DDC"/>
              </a:buClr>
              <a:buFont typeface="Wingdings" pitchFamily="2" charset="2"/>
              <a:buChar char="§"/>
            </a:pPr>
            <a:r>
              <a:rPr lang="en-US" altLang="en-US" sz="1600" b="1" dirty="0"/>
              <a:t>Troubleshooting Theory</a:t>
            </a:r>
          </a:p>
          <a:p>
            <a:pPr eaLnBrk="1" hangingPunct="1">
              <a:buClr>
                <a:srgbClr val="009DDC"/>
              </a:buClr>
              <a:buFont typeface="Wingdings" pitchFamily="2" charset="2"/>
              <a:buChar char="§"/>
            </a:pPr>
            <a:endParaRPr lang="en-US" altLang="en-US" sz="1600" b="1" dirty="0"/>
          </a:p>
          <a:p>
            <a:pPr eaLnBrk="1" hangingPunct="1">
              <a:buClr>
                <a:srgbClr val="009DDC"/>
              </a:buClr>
              <a:buFont typeface="Wingdings" pitchFamily="2" charset="2"/>
              <a:buChar char="§"/>
            </a:pPr>
            <a:endParaRPr lang="en-US" alt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Static Electricity</a:t>
            </a:r>
          </a:p>
        </p:txBody>
      </p:sp>
      <p:pic>
        <p:nvPicPr>
          <p:cNvPr id="21507" name="Picture 4" descr="D:\DropBox\A+Rework_OVS\source\NEW\Lesson 3\ov3-3-1.jpg"/>
          <p:cNvPicPr>
            <a:picLocks noChangeAspect="1" noChangeArrowheads="1"/>
          </p:cNvPicPr>
          <p:nvPr/>
        </p:nvPicPr>
        <p:blipFill>
          <a:blip r:embed="rId3">
            <a:extLst>
              <a:ext uri="{28A0092B-C50C-407E-A947-70E740481C1C}">
                <a14:useLocalDpi xmlns:a14="http://schemas.microsoft.com/office/drawing/2010/main" val="0"/>
              </a:ext>
            </a:extLst>
          </a:blip>
          <a:srcRect t="8925"/>
          <a:stretch>
            <a:fillRect/>
          </a:stretch>
        </p:blipFill>
        <p:spPr bwMode="auto">
          <a:xfrm>
            <a:off x="5214938" y="1497013"/>
            <a:ext cx="2533650" cy="1733550"/>
          </a:xfrm>
          <a:prstGeom prst="rect">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21508" name="Picture 5" descr="D:\DropBox\A+Rework_OVS\source\NEW\Lesson 3\ov3-3-3.jpg"/>
          <p:cNvPicPr>
            <a:picLocks noChangeAspect="1" noChangeArrowheads="1"/>
          </p:cNvPicPr>
          <p:nvPr/>
        </p:nvPicPr>
        <p:blipFill>
          <a:blip r:embed="rId4">
            <a:extLst>
              <a:ext uri="{28A0092B-C50C-407E-A947-70E740481C1C}">
                <a14:useLocalDpi xmlns:a14="http://schemas.microsoft.com/office/drawing/2010/main" val="0"/>
              </a:ext>
            </a:extLst>
          </a:blip>
          <a:srcRect r="9444"/>
          <a:stretch>
            <a:fillRect/>
          </a:stretch>
        </p:blipFill>
        <p:spPr bwMode="auto">
          <a:xfrm>
            <a:off x="1560513" y="1490663"/>
            <a:ext cx="2557462" cy="1746250"/>
          </a:xfrm>
          <a:prstGeom prst="rect">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21509" name="Picture 6" descr="D:\DropBox\A+Rework_OVS\source\NEW\Lesson 3\ov3-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3825875"/>
            <a:ext cx="2962275" cy="1603375"/>
          </a:xfrm>
          <a:prstGeom prst="rect">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21510" name="Text Box 7"/>
          <p:cNvSpPr txBox="1">
            <a:spLocks noChangeArrowheads="1"/>
          </p:cNvSpPr>
          <p:nvPr/>
        </p:nvSpPr>
        <p:spPr bwMode="auto">
          <a:xfrm>
            <a:off x="2405063" y="3278188"/>
            <a:ext cx="8667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152" tIns="42576" rIns="85152" bIns="42576">
            <a:spAutoFit/>
          </a:bodyPr>
          <a:lstStyle>
            <a:lvl1pPr defTabSz="850900">
              <a:spcBef>
                <a:spcPct val="20000"/>
              </a:spcBef>
              <a:buClr>
                <a:srgbClr val="00B0F0"/>
              </a:buClr>
              <a:buChar char="•"/>
              <a:defRPr sz="2000">
                <a:solidFill>
                  <a:schemeClr val="tx1"/>
                </a:solidFill>
                <a:latin typeface="Arial" charset="0"/>
              </a:defRPr>
            </a:lvl1pPr>
            <a:lvl2pPr marL="742950" indent="-285750" defTabSz="850900">
              <a:spcBef>
                <a:spcPct val="20000"/>
              </a:spcBef>
              <a:buClr>
                <a:srgbClr val="00B0F0"/>
              </a:buClr>
              <a:buFont typeface="Arial" charset="0"/>
              <a:buChar char="•"/>
              <a:defRPr>
                <a:solidFill>
                  <a:schemeClr val="tx1"/>
                </a:solidFill>
                <a:latin typeface="Arial" charset="0"/>
              </a:defRPr>
            </a:lvl2pPr>
            <a:lvl3pPr marL="1143000" indent="-228600" defTabSz="850900">
              <a:spcBef>
                <a:spcPct val="20000"/>
              </a:spcBef>
              <a:buClr>
                <a:srgbClr val="00B0F0"/>
              </a:buClr>
              <a:buFont typeface="Arial" charset="0"/>
              <a:buChar char="•"/>
              <a:defRPr sz="1600">
                <a:solidFill>
                  <a:schemeClr val="tx1"/>
                </a:solidFill>
                <a:latin typeface="Arial" charset="0"/>
              </a:defRPr>
            </a:lvl3pPr>
            <a:lvl4pPr marL="1600200" indent="-228600" defTabSz="850900">
              <a:spcBef>
                <a:spcPct val="20000"/>
              </a:spcBef>
              <a:buClr>
                <a:srgbClr val="00B0F0"/>
              </a:buClr>
              <a:buFont typeface="Arial" charset="0"/>
              <a:buChar char="•"/>
              <a:defRPr sz="1400">
                <a:solidFill>
                  <a:schemeClr val="tx1"/>
                </a:solidFill>
                <a:latin typeface="Arial" charset="0"/>
              </a:defRPr>
            </a:lvl4pPr>
            <a:lvl5pPr marL="2057400" indent="-228600" defTabSz="850900">
              <a:spcBef>
                <a:spcPct val="20000"/>
              </a:spcBef>
              <a:buClr>
                <a:srgbClr val="00B0F0"/>
              </a:buClr>
              <a:buFont typeface="Arial" charset="0"/>
              <a:buChar char="•"/>
              <a:defRPr sz="1400">
                <a:solidFill>
                  <a:schemeClr val="tx1"/>
                </a:solidFill>
                <a:latin typeface="Arial" charset="0"/>
              </a:defRPr>
            </a:lvl5pPr>
            <a:lvl6pPr marL="25146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spcBef>
                <a:spcPct val="50000"/>
              </a:spcBef>
              <a:buClrTx/>
              <a:buFontTx/>
              <a:buNone/>
            </a:pPr>
            <a:r>
              <a:rPr lang="en-US" altLang="en-US" sz="1200" b="1" dirty="0"/>
              <a:t>Object 1</a:t>
            </a:r>
          </a:p>
        </p:txBody>
      </p:sp>
      <p:sp>
        <p:nvSpPr>
          <p:cNvPr id="21511" name="Text Box 8"/>
          <p:cNvSpPr txBox="1">
            <a:spLocks noChangeArrowheads="1"/>
          </p:cNvSpPr>
          <p:nvPr/>
        </p:nvSpPr>
        <p:spPr bwMode="auto">
          <a:xfrm>
            <a:off x="6048375" y="3328988"/>
            <a:ext cx="8667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152" tIns="42576" rIns="85152" bIns="42576">
            <a:spAutoFit/>
          </a:bodyPr>
          <a:lstStyle>
            <a:lvl1pPr defTabSz="850900">
              <a:spcBef>
                <a:spcPct val="20000"/>
              </a:spcBef>
              <a:buClr>
                <a:srgbClr val="00B0F0"/>
              </a:buClr>
              <a:buChar char="•"/>
              <a:defRPr sz="2000">
                <a:solidFill>
                  <a:schemeClr val="tx1"/>
                </a:solidFill>
                <a:latin typeface="Arial" charset="0"/>
              </a:defRPr>
            </a:lvl1pPr>
            <a:lvl2pPr marL="742950" indent="-285750" defTabSz="850900">
              <a:spcBef>
                <a:spcPct val="20000"/>
              </a:spcBef>
              <a:buClr>
                <a:srgbClr val="00B0F0"/>
              </a:buClr>
              <a:buFont typeface="Arial" charset="0"/>
              <a:buChar char="•"/>
              <a:defRPr>
                <a:solidFill>
                  <a:schemeClr val="tx1"/>
                </a:solidFill>
                <a:latin typeface="Arial" charset="0"/>
              </a:defRPr>
            </a:lvl2pPr>
            <a:lvl3pPr marL="1143000" indent="-228600" defTabSz="850900">
              <a:spcBef>
                <a:spcPct val="20000"/>
              </a:spcBef>
              <a:buClr>
                <a:srgbClr val="00B0F0"/>
              </a:buClr>
              <a:buFont typeface="Arial" charset="0"/>
              <a:buChar char="•"/>
              <a:defRPr sz="1600">
                <a:solidFill>
                  <a:schemeClr val="tx1"/>
                </a:solidFill>
                <a:latin typeface="Arial" charset="0"/>
              </a:defRPr>
            </a:lvl3pPr>
            <a:lvl4pPr marL="1600200" indent="-228600" defTabSz="850900">
              <a:spcBef>
                <a:spcPct val="20000"/>
              </a:spcBef>
              <a:buClr>
                <a:srgbClr val="00B0F0"/>
              </a:buClr>
              <a:buFont typeface="Arial" charset="0"/>
              <a:buChar char="•"/>
              <a:defRPr sz="1400">
                <a:solidFill>
                  <a:schemeClr val="tx1"/>
                </a:solidFill>
                <a:latin typeface="Arial" charset="0"/>
              </a:defRPr>
            </a:lvl4pPr>
            <a:lvl5pPr marL="2057400" indent="-228600" defTabSz="850900">
              <a:spcBef>
                <a:spcPct val="20000"/>
              </a:spcBef>
              <a:buClr>
                <a:srgbClr val="00B0F0"/>
              </a:buClr>
              <a:buFont typeface="Arial" charset="0"/>
              <a:buChar char="•"/>
              <a:defRPr sz="1400">
                <a:solidFill>
                  <a:schemeClr val="tx1"/>
                </a:solidFill>
                <a:latin typeface="Arial" charset="0"/>
              </a:defRPr>
            </a:lvl5pPr>
            <a:lvl6pPr marL="25146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spcBef>
                <a:spcPct val="50000"/>
              </a:spcBef>
              <a:buClrTx/>
              <a:buFontTx/>
              <a:buNone/>
            </a:pPr>
            <a:r>
              <a:rPr lang="en-US" altLang="en-US" sz="1200" b="1" dirty="0"/>
              <a:t>Object 2</a:t>
            </a:r>
          </a:p>
        </p:txBody>
      </p:sp>
      <p:sp>
        <p:nvSpPr>
          <p:cNvPr id="21512" name="Freeform 9"/>
          <p:cNvSpPr>
            <a:spLocks/>
          </p:cNvSpPr>
          <p:nvPr/>
        </p:nvSpPr>
        <p:spPr bwMode="auto">
          <a:xfrm>
            <a:off x="5294313" y="4437063"/>
            <a:ext cx="1084262" cy="687387"/>
          </a:xfrm>
          <a:custGeom>
            <a:avLst/>
            <a:gdLst>
              <a:gd name="T0" fmla="*/ 2147483646 w 683"/>
              <a:gd name="T1" fmla="*/ 0 h 433"/>
              <a:gd name="T2" fmla="*/ 2147483646 w 683"/>
              <a:gd name="T3" fmla="*/ 2147483646 h 433"/>
              <a:gd name="T4" fmla="*/ 2147483646 w 683"/>
              <a:gd name="T5" fmla="*/ 2147483646 h 433"/>
              <a:gd name="T6" fmla="*/ 2147483646 w 683"/>
              <a:gd name="T7" fmla="*/ 2147483646 h 433"/>
              <a:gd name="T8" fmla="*/ 2147483646 w 683"/>
              <a:gd name="T9" fmla="*/ 2147483646 h 433"/>
              <a:gd name="T10" fmla="*/ 0 60000 65536"/>
              <a:gd name="T11" fmla="*/ 0 60000 65536"/>
              <a:gd name="T12" fmla="*/ 0 60000 65536"/>
              <a:gd name="T13" fmla="*/ 0 60000 65536"/>
              <a:gd name="T14" fmla="*/ 0 60000 65536"/>
              <a:gd name="T15" fmla="*/ 0 w 683"/>
              <a:gd name="T16" fmla="*/ 0 h 433"/>
              <a:gd name="T17" fmla="*/ 683 w 683"/>
              <a:gd name="T18" fmla="*/ 433 h 433"/>
            </a:gdLst>
            <a:ahLst/>
            <a:cxnLst>
              <a:cxn ang="T10">
                <a:pos x="T0" y="T1"/>
              </a:cxn>
              <a:cxn ang="T11">
                <a:pos x="T2" y="T3"/>
              </a:cxn>
              <a:cxn ang="T12">
                <a:pos x="T4" y="T5"/>
              </a:cxn>
              <a:cxn ang="T13">
                <a:pos x="T6" y="T7"/>
              </a:cxn>
              <a:cxn ang="T14">
                <a:pos x="T8" y="T9"/>
              </a:cxn>
            </a:cxnLst>
            <a:rect l="T15" t="T16" r="T17" b="T18"/>
            <a:pathLst>
              <a:path w="683" h="433">
                <a:moveTo>
                  <a:pt x="683" y="0"/>
                </a:moveTo>
                <a:cubicBezTo>
                  <a:pt x="571" y="64"/>
                  <a:pt x="123" y="317"/>
                  <a:pt x="10" y="382"/>
                </a:cubicBezTo>
                <a:cubicBezTo>
                  <a:pt x="0" y="429"/>
                  <a:pt x="11" y="336"/>
                  <a:pt x="5" y="393"/>
                </a:cubicBezTo>
                <a:cubicBezTo>
                  <a:pt x="125" y="433"/>
                  <a:pt x="447" y="402"/>
                  <a:pt x="581" y="417"/>
                </a:cubicBezTo>
                <a:cubicBezTo>
                  <a:pt x="284" y="328"/>
                  <a:pt x="362" y="86"/>
                  <a:pt x="646" y="6"/>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21513" name="Freeform 10"/>
          <p:cNvSpPr>
            <a:spLocks/>
          </p:cNvSpPr>
          <p:nvPr/>
        </p:nvSpPr>
        <p:spPr bwMode="auto">
          <a:xfrm>
            <a:off x="5105400" y="5051425"/>
            <a:ext cx="1177925" cy="884238"/>
          </a:xfrm>
          <a:custGeom>
            <a:avLst/>
            <a:gdLst>
              <a:gd name="T0" fmla="*/ 2147483646 w 742"/>
              <a:gd name="T1" fmla="*/ 2147483646 h 557"/>
              <a:gd name="T2" fmla="*/ 2147483646 w 742"/>
              <a:gd name="T3" fmla="*/ 2147483646 h 557"/>
              <a:gd name="T4" fmla="*/ 2147483646 w 742"/>
              <a:gd name="T5" fmla="*/ 2147483646 h 557"/>
              <a:gd name="T6" fmla="*/ 2147483646 w 742"/>
              <a:gd name="T7" fmla="*/ 2147483646 h 557"/>
              <a:gd name="T8" fmla="*/ 2147483646 w 742"/>
              <a:gd name="T9" fmla="*/ 2147483646 h 557"/>
              <a:gd name="T10" fmla="*/ 0 60000 65536"/>
              <a:gd name="T11" fmla="*/ 0 60000 65536"/>
              <a:gd name="T12" fmla="*/ 0 60000 65536"/>
              <a:gd name="T13" fmla="*/ 0 60000 65536"/>
              <a:gd name="T14" fmla="*/ 0 60000 65536"/>
              <a:gd name="T15" fmla="*/ 0 w 742"/>
              <a:gd name="T16" fmla="*/ 0 h 557"/>
              <a:gd name="T17" fmla="*/ 742 w 742"/>
              <a:gd name="T18" fmla="*/ 557 h 557"/>
            </a:gdLst>
            <a:ahLst/>
            <a:cxnLst>
              <a:cxn ang="T10">
                <a:pos x="T0" y="T1"/>
              </a:cxn>
              <a:cxn ang="T11">
                <a:pos x="T2" y="T3"/>
              </a:cxn>
              <a:cxn ang="T12">
                <a:pos x="T4" y="T5"/>
              </a:cxn>
              <a:cxn ang="T13">
                <a:pos x="T6" y="T7"/>
              </a:cxn>
              <a:cxn ang="T14">
                <a:pos x="T8" y="T9"/>
              </a:cxn>
            </a:cxnLst>
            <a:rect l="T15" t="T16" r="T17" b="T18"/>
            <a:pathLst>
              <a:path w="742" h="557">
                <a:moveTo>
                  <a:pt x="498" y="557"/>
                </a:moveTo>
                <a:cubicBezTo>
                  <a:pt x="419" y="481"/>
                  <a:pt x="102" y="178"/>
                  <a:pt x="23" y="101"/>
                </a:cubicBezTo>
                <a:cubicBezTo>
                  <a:pt x="0" y="95"/>
                  <a:pt x="23" y="124"/>
                  <a:pt x="23" y="96"/>
                </a:cubicBezTo>
                <a:cubicBezTo>
                  <a:pt x="149" y="130"/>
                  <a:pt x="625" y="28"/>
                  <a:pt x="742" y="95"/>
                </a:cubicBezTo>
                <a:cubicBezTo>
                  <a:pt x="439" y="0"/>
                  <a:pt x="313" y="280"/>
                  <a:pt x="473" y="530"/>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grpSp>
        <p:nvGrpSpPr>
          <p:cNvPr id="21514" name="Group 11"/>
          <p:cNvGrpSpPr>
            <a:grpSpLocks/>
          </p:cNvGrpSpPr>
          <p:nvPr/>
        </p:nvGrpSpPr>
        <p:grpSpPr bwMode="auto">
          <a:xfrm>
            <a:off x="4549775" y="5613400"/>
            <a:ext cx="1023938" cy="541338"/>
            <a:chOff x="3010" y="3714"/>
            <a:chExt cx="645" cy="341"/>
          </a:xfrm>
        </p:grpSpPr>
        <p:sp>
          <p:nvSpPr>
            <p:cNvPr id="21580" name="Text Box 12"/>
            <p:cNvSpPr txBox="1">
              <a:spLocks noChangeArrowheads="1"/>
            </p:cNvSpPr>
            <p:nvPr/>
          </p:nvSpPr>
          <p:spPr bwMode="auto">
            <a:xfrm>
              <a:off x="3065" y="3886"/>
              <a:ext cx="54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152" tIns="42576" rIns="85152" bIns="42576">
              <a:spAutoFit/>
            </a:bodyPr>
            <a:lstStyle>
              <a:lvl1pPr defTabSz="850900">
                <a:spcBef>
                  <a:spcPct val="20000"/>
                </a:spcBef>
                <a:buClr>
                  <a:srgbClr val="00B0F0"/>
                </a:buClr>
                <a:buChar char="•"/>
                <a:defRPr sz="2000">
                  <a:solidFill>
                    <a:schemeClr val="tx1"/>
                  </a:solidFill>
                  <a:latin typeface="Arial" charset="0"/>
                </a:defRPr>
              </a:lvl1pPr>
              <a:lvl2pPr marL="742950" indent="-285750" defTabSz="850900">
                <a:spcBef>
                  <a:spcPct val="20000"/>
                </a:spcBef>
                <a:buClr>
                  <a:srgbClr val="00B0F0"/>
                </a:buClr>
                <a:buFont typeface="Arial" charset="0"/>
                <a:buChar char="•"/>
                <a:defRPr>
                  <a:solidFill>
                    <a:schemeClr val="tx1"/>
                  </a:solidFill>
                  <a:latin typeface="Arial" charset="0"/>
                </a:defRPr>
              </a:lvl2pPr>
              <a:lvl3pPr marL="1143000" indent="-228600" defTabSz="850900">
                <a:spcBef>
                  <a:spcPct val="20000"/>
                </a:spcBef>
                <a:buClr>
                  <a:srgbClr val="00B0F0"/>
                </a:buClr>
                <a:buFont typeface="Arial" charset="0"/>
                <a:buChar char="•"/>
                <a:defRPr sz="1600">
                  <a:solidFill>
                    <a:schemeClr val="tx1"/>
                  </a:solidFill>
                  <a:latin typeface="Arial" charset="0"/>
                </a:defRPr>
              </a:lvl3pPr>
              <a:lvl4pPr marL="1600200" indent="-228600" defTabSz="850900">
                <a:spcBef>
                  <a:spcPct val="20000"/>
                </a:spcBef>
                <a:buClr>
                  <a:srgbClr val="00B0F0"/>
                </a:buClr>
                <a:buFont typeface="Arial" charset="0"/>
                <a:buChar char="•"/>
                <a:defRPr sz="1400">
                  <a:solidFill>
                    <a:schemeClr val="tx1"/>
                  </a:solidFill>
                  <a:latin typeface="Arial" charset="0"/>
                </a:defRPr>
              </a:lvl4pPr>
              <a:lvl5pPr marL="2057400" indent="-228600" defTabSz="850900">
                <a:spcBef>
                  <a:spcPct val="20000"/>
                </a:spcBef>
                <a:buClr>
                  <a:srgbClr val="00B0F0"/>
                </a:buClr>
                <a:buFont typeface="Arial" charset="0"/>
                <a:buChar char="•"/>
                <a:defRPr sz="1400">
                  <a:solidFill>
                    <a:schemeClr val="tx1"/>
                  </a:solidFill>
                  <a:latin typeface="Arial" charset="0"/>
                </a:defRPr>
              </a:lvl5pPr>
              <a:lvl6pPr marL="25146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lgn="ctr">
                <a:spcBef>
                  <a:spcPct val="50000"/>
                </a:spcBef>
                <a:buClrTx/>
                <a:buFontTx/>
                <a:buNone/>
              </a:pPr>
              <a:r>
                <a:rPr lang="en-US" altLang="en-US" sz="1200" b="1" dirty="0"/>
                <a:t>Object 2</a:t>
              </a:r>
            </a:p>
          </p:txBody>
        </p:sp>
        <p:sp>
          <p:nvSpPr>
            <p:cNvPr id="21581" name="Text Box 13"/>
            <p:cNvSpPr txBox="1">
              <a:spLocks noChangeArrowheads="1"/>
            </p:cNvSpPr>
            <p:nvPr/>
          </p:nvSpPr>
          <p:spPr bwMode="auto">
            <a:xfrm>
              <a:off x="3065" y="3714"/>
              <a:ext cx="54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152" tIns="42576" rIns="85152" bIns="42576">
              <a:spAutoFit/>
            </a:bodyPr>
            <a:lstStyle>
              <a:lvl1pPr defTabSz="850900">
                <a:spcBef>
                  <a:spcPct val="20000"/>
                </a:spcBef>
                <a:buClr>
                  <a:srgbClr val="00B0F0"/>
                </a:buClr>
                <a:buChar char="•"/>
                <a:defRPr sz="2000">
                  <a:solidFill>
                    <a:schemeClr val="tx1"/>
                  </a:solidFill>
                  <a:latin typeface="Arial" charset="0"/>
                </a:defRPr>
              </a:lvl1pPr>
              <a:lvl2pPr marL="742950" indent="-285750" defTabSz="850900">
                <a:spcBef>
                  <a:spcPct val="20000"/>
                </a:spcBef>
                <a:buClr>
                  <a:srgbClr val="00B0F0"/>
                </a:buClr>
                <a:buFont typeface="Arial" charset="0"/>
                <a:buChar char="•"/>
                <a:defRPr>
                  <a:solidFill>
                    <a:schemeClr val="tx1"/>
                  </a:solidFill>
                  <a:latin typeface="Arial" charset="0"/>
                </a:defRPr>
              </a:lvl2pPr>
              <a:lvl3pPr marL="1143000" indent="-228600" defTabSz="850900">
                <a:spcBef>
                  <a:spcPct val="20000"/>
                </a:spcBef>
                <a:buClr>
                  <a:srgbClr val="00B0F0"/>
                </a:buClr>
                <a:buFont typeface="Arial" charset="0"/>
                <a:buChar char="•"/>
                <a:defRPr sz="1600">
                  <a:solidFill>
                    <a:schemeClr val="tx1"/>
                  </a:solidFill>
                  <a:latin typeface="Arial" charset="0"/>
                </a:defRPr>
              </a:lvl3pPr>
              <a:lvl4pPr marL="1600200" indent="-228600" defTabSz="850900">
                <a:spcBef>
                  <a:spcPct val="20000"/>
                </a:spcBef>
                <a:buClr>
                  <a:srgbClr val="00B0F0"/>
                </a:buClr>
                <a:buFont typeface="Arial" charset="0"/>
                <a:buChar char="•"/>
                <a:defRPr sz="1400">
                  <a:solidFill>
                    <a:schemeClr val="tx1"/>
                  </a:solidFill>
                  <a:latin typeface="Arial" charset="0"/>
                </a:defRPr>
              </a:lvl4pPr>
              <a:lvl5pPr marL="2057400" indent="-228600" defTabSz="850900">
                <a:spcBef>
                  <a:spcPct val="20000"/>
                </a:spcBef>
                <a:buClr>
                  <a:srgbClr val="00B0F0"/>
                </a:buClr>
                <a:buFont typeface="Arial" charset="0"/>
                <a:buChar char="•"/>
                <a:defRPr sz="1400">
                  <a:solidFill>
                    <a:schemeClr val="tx1"/>
                  </a:solidFill>
                  <a:latin typeface="Arial" charset="0"/>
                </a:defRPr>
              </a:lvl5pPr>
              <a:lvl6pPr marL="25146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defTabSz="8509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lgn="ctr">
                <a:spcBef>
                  <a:spcPct val="50000"/>
                </a:spcBef>
                <a:buClrTx/>
                <a:buFontTx/>
                <a:buNone/>
              </a:pPr>
              <a:r>
                <a:rPr lang="en-US" altLang="en-US" sz="1200" b="1" dirty="0"/>
                <a:t>Object 1</a:t>
              </a:r>
            </a:p>
          </p:txBody>
        </p:sp>
        <p:sp>
          <p:nvSpPr>
            <p:cNvPr id="21582" name="Freeform 14"/>
            <p:cNvSpPr>
              <a:spLocks/>
            </p:cNvSpPr>
            <p:nvPr/>
          </p:nvSpPr>
          <p:spPr bwMode="auto">
            <a:xfrm>
              <a:off x="3536" y="3776"/>
              <a:ext cx="119" cy="235"/>
            </a:xfrm>
            <a:custGeom>
              <a:avLst/>
              <a:gdLst>
                <a:gd name="T0" fmla="*/ 4 w 134"/>
                <a:gd name="T1" fmla="*/ 0 h 291"/>
                <a:gd name="T2" fmla="*/ 28 w 134"/>
                <a:gd name="T3" fmla="*/ 10 h 291"/>
                <a:gd name="T4" fmla="*/ 0 w 134"/>
                <a:gd name="T5" fmla="*/ 18 h 291"/>
                <a:gd name="T6" fmla="*/ 0 60000 65536"/>
                <a:gd name="T7" fmla="*/ 0 60000 65536"/>
                <a:gd name="T8" fmla="*/ 0 60000 65536"/>
                <a:gd name="T9" fmla="*/ 0 w 134"/>
                <a:gd name="T10" fmla="*/ 0 h 291"/>
                <a:gd name="T11" fmla="*/ 134 w 134"/>
                <a:gd name="T12" fmla="*/ 291 h 291"/>
              </a:gdLst>
              <a:ahLst/>
              <a:cxnLst>
                <a:cxn ang="T6">
                  <a:pos x="T0" y="T1"/>
                </a:cxn>
                <a:cxn ang="T7">
                  <a:pos x="T2" y="T3"/>
                </a:cxn>
                <a:cxn ang="T8">
                  <a:pos x="T4" y="T5"/>
                </a:cxn>
              </a:cxnLst>
              <a:rect l="T9" t="T10" r="T11" b="T12"/>
              <a:pathLst>
                <a:path w="134" h="291">
                  <a:moveTo>
                    <a:pt x="9" y="0"/>
                  </a:moveTo>
                  <a:cubicBezTo>
                    <a:pt x="71" y="51"/>
                    <a:pt x="134" y="102"/>
                    <a:pt x="133" y="150"/>
                  </a:cubicBezTo>
                  <a:cubicBezTo>
                    <a:pt x="132" y="198"/>
                    <a:pt x="66" y="244"/>
                    <a:pt x="0" y="291"/>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83" name="Freeform 15"/>
            <p:cNvSpPr>
              <a:spLocks/>
            </p:cNvSpPr>
            <p:nvPr/>
          </p:nvSpPr>
          <p:spPr bwMode="auto">
            <a:xfrm flipH="1" flipV="1">
              <a:off x="3010" y="3772"/>
              <a:ext cx="119" cy="228"/>
            </a:xfrm>
            <a:custGeom>
              <a:avLst/>
              <a:gdLst>
                <a:gd name="T0" fmla="*/ 4 w 134"/>
                <a:gd name="T1" fmla="*/ 0 h 291"/>
                <a:gd name="T2" fmla="*/ 28 w 134"/>
                <a:gd name="T3" fmla="*/ 6 h 291"/>
                <a:gd name="T4" fmla="*/ 0 w 134"/>
                <a:gd name="T5" fmla="*/ 13 h 291"/>
                <a:gd name="T6" fmla="*/ 0 60000 65536"/>
                <a:gd name="T7" fmla="*/ 0 60000 65536"/>
                <a:gd name="T8" fmla="*/ 0 60000 65536"/>
                <a:gd name="T9" fmla="*/ 0 w 134"/>
                <a:gd name="T10" fmla="*/ 0 h 291"/>
                <a:gd name="T11" fmla="*/ 134 w 134"/>
                <a:gd name="T12" fmla="*/ 291 h 291"/>
              </a:gdLst>
              <a:ahLst/>
              <a:cxnLst>
                <a:cxn ang="T6">
                  <a:pos x="T0" y="T1"/>
                </a:cxn>
                <a:cxn ang="T7">
                  <a:pos x="T2" y="T3"/>
                </a:cxn>
                <a:cxn ang="T8">
                  <a:pos x="T4" y="T5"/>
                </a:cxn>
              </a:cxnLst>
              <a:rect l="T9" t="T10" r="T11" b="T12"/>
              <a:pathLst>
                <a:path w="134" h="291">
                  <a:moveTo>
                    <a:pt x="9" y="0"/>
                  </a:moveTo>
                  <a:cubicBezTo>
                    <a:pt x="71" y="51"/>
                    <a:pt x="134" y="102"/>
                    <a:pt x="133" y="150"/>
                  </a:cubicBezTo>
                  <a:cubicBezTo>
                    <a:pt x="132" y="198"/>
                    <a:pt x="66" y="244"/>
                    <a:pt x="0" y="291"/>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21515" name="Group 16"/>
          <p:cNvGrpSpPr>
            <a:grpSpLocks/>
          </p:cNvGrpSpPr>
          <p:nvPr/>
        </p:nvGrpSpPr>
        <p:grpSpPr bwMode="auto">
          <a:xfrm flipH="1">
            <a:off x="536575" y="2044700"/>
            <a:ext cx="1227138" cy="800100"/>
            <a:chOff x="1894" y="1252"/>
            <a:chExt cx="957" cy="624"/>
          </a:xfrm>
        </p:grpSpPr>
        <p:sp>
          <p:nvSpPr>
            <p:cNvPr id="21578" name="Freeform 17"/>
            <p:cNvSpPr>
              <a:spLocks/>
            </p:cNvSpPr>
            <p:nvPr/>
          </p:nvSpPr>
          <p:spPr bwMode="auto">
            <a:xfrm>
              <a:off x="1894" y="1279"/>
              <a:ext cx="797" cy="597"/>
            </a:xfrm>
            <a:custGeom>
              <a:avLst/>
              <a:gdLst>
                <a:gd name="T0" fmla="*/ 620 w 797"/>
                <a:gd name="T1" fmla="*/ 0 h 597"/>
                <a:gd name="T2" fmla="*/ 8 w 797"/>
                <a:gd name="T3" fmla="*/ 544 h 597"/>
                <a:gd name="T4" fmla="*/ 30 w 797"/>
                <a:gd name="T5" fmla="*/ 555 h 597"/>
                <a:gd name="T6" fmla="*/ 797 w 797"/>
                <a:gd name="T7" fmla="*/ 492 h 597"/>
                <a:gd name="T8" fmla="*/ 592 w 797"/>
                <a:gd name="T9" fmla="*/ 24 h 597"/>
                <a:gd name="T10" fmla="*/ 0 60000 65536"/>
                <a:gd name="T11" fmla="*/ 0 60000 65536"/>
                <a:gd name="T12" fmla="*/ 0 60000 65536"/>
                <a:gd name="T13" fmla="*/ 0 60000 65536"/>
                <a:gd name="T14" fmla="*/ 0 60000 65536"/>
                <a:gd name="T15" fmla="*/ 0 w 797"/>
                <a:gd name="T16" fmla="*/ 0 h 597"/>
                <a:gd name="T17" fmla="*/ 797 w 797"/>
                <a:gd name="T18" fmla="*/ 597 h 597"/>
              </a:gdLst>
              <a:ahLst/>
              <a:cxnLst>
                <a:cxn ang="T10">
                  <a:pos x="T0" y="T1"/>
                </a:cxn>
                <a:cxn ang="T11">
                  <a:pos x="T2" y="T3"/>
                </a:cxn>
                <a:cxn ang="T12">
                  <a:pos x="T4" y="T5"/>
                </a:cxn>
                <a:cxn ang="T13">
                  <a:pos x="T6" y="T7"/>
                </a:cxn>
                <a:cxn ang="T14">
                  <a:pos x="T8" y="T9"/>
                </a:cxn>
              </a:cxnLst>
              <a:rect l="T15" t="T16" r="T17" b="T18"/>
              <a:pathLst>
                <a:path w="797" h="597">
                  <a:moveTo>
                    <a:pt x="620" y="0"/>
                  </a:moveTo>
                  <a:cubicBezTo>
                    <a:pt x="518" y="91"/>
                    <a:pt x="106" y="452"/>
                    <a:pt x="8" y="544"/>
                  </a:cubicBezTo>
                  <a:cubicBezTo>
                    <a:pt x="28" y="597"/>
                    <a:pt x="0" y="492"/>
                    <a:pt x="30" y="555"/>
                  </a:cubicBezTo>
                  <a:cubicBezTo>
                    <a:pt x="160" y="539"/>
                    <a:pt x="672" y="542"/>
                    <a:pt x="797" y="492"/>
                  </a:cubicBezTo>
                  <a:cubicBezTo>
                    <a:pt x="485" y="545"/>
                    <a:pt x="398" y="249"/>
                    <a:pt x="592" y="24"/>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21579" name="Oval 18"/>
            <p:cNvSpPr>
              <a:spLocks noChangeArrowheads="1"/>
            </p:cNvSpPr>
            <p:nvPr/>
          </p:nvSpPr>
          <p:spPr bwMode="auto">
            <a:xfrm rot="-2863028">
              <a:off x="2336" y="1280"/>
              <a:ext cx="544" cy="48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grpSp>
      <p:grpSp>
        <p:nvGrpSpPr>
          <p:cNvPr id="21516" name="Group 19"/>
          <p:cNvGrpSpPr>
            <a:grpSpLocks/>
          </p:cNvGrpSpPr>
          <p:nvPr/>
        </p:nvGrpSpPr>
        <p:grpSpPr bwMode="auto">
          <a:xfrm>
            <a:off x="7354888" y="2216150"/>
            <a:ext cx="1227137" cy="800100"/>
            <a:chOff x="1894" y="1252"/>
            <a:chExt cx="957" cy="624"/>
          </a:xfrm>
        </p:grpSpPr>
        <p:sp>
          <p:nvSpPr>
            <p:cNvPr id="21576" name="Freeform 20"/>
            <p:cNvSpPr>
              <a:spLocks/>
            </p:cNvSpPr>
            <p:nvPr/>
          </p:nvSpPr>
          <p:spPr bwMode="auto">
            <a:xfrm>
              <a:off x="1894" y="1279"/>
              <a:ext cx="797" cy="597"/>
            </a:xfrm>
            <a:custGeom>
              <a:avLst/>
              <a:gdLst>
                <a:gd name="T0" fmla="*/ 620 w 797"/>
                <a:gd name="T1" fmla="*/ 0 h 597"/>
                <a:gd name="T2" fmla="*/ 8 w 797"/>
                <a:gd name="T3" fmla="*/ 544 h 597"/>
                <a:gd name="T4" fmla="*/ 30 w 797"/>
                <a:gd name="T5" fmla="*/ 555 h 597"/>
                <a:gd name="T6" fmla="*/ 797 w 797"/>
                <a:gd name="T7" fmla="*/ 492 h 597"/>
                <a:gd name="T8" fmla="*/ 592 w 797"/>
                <a:gd name="T9" fmla="*/ 24 h 597"/>
                <a:gd name="T10" fmla="*/ 0 60000 65536"/>
                <a:gd name="T11" fmla="*/ 0 60000 65536"/>
                <a:gd name="T12" fmla="*/ 0 60000 65536"/>
                <a:gd name="T13" fmla="*/ 0 60000 65536"/>
                <a:gd name="T14" fmla="*/ 0 60000 65536"/>
                <a:gd name="T15" fmla="*/ 0 w 797"/>
                <a:gd name="T16" fmla="*/ 0 h 597"/>
                <a:gd name="T17" fmla="*/ 797 w 797"/>
                <a:gd name="T18" fmla="*/ 597 h 597"/>
              </a:gdLst>
              <a:ahLst/>
              <a:cxnLst>
                <a:cxn ang="T10">
                  <a:pos x="T0" y="T1"/>
                </a:cxn>
                <a:cxn ang="T11">
                  <a:pos x="T2" y="T3"/>
                </a:cxn>
                <a:cxn ang="T12">
                  <a:pos x="T4" y="T5"/>
                </a:cxn>
                <a:cxn ang="T13">
                  <a:pos x="T6" y="T7"/>
                </a:cxn>
                <a:cxn ang="T14">
                  <a:pos x="T8" y="T9"/>
                </a:cxn>
              </a:cxnLst>
              <a:rect l="T15" t="T16" r="T17" b="T18"/>
              <a:pathLst>
                <a:path w="797" h="597">
                  <a:moveTo>
                    <a:pt x="620" y="0"/>
                  </a:moveTo>
                  <a:cubicBezTo>
                    <a:pt x="518" y="91"/>
                    <a:pt x="106" y="452"/>
                    <a:pt x="8" y="544"/>
                  </a:cubicBezTo>
                  <a:cubicBezTo>
                    <a:pt x="28" y="597"/>
                    <a:pt x="0" y="492"/>
                    <a:pt x="30" y="555"/>
                  </a:cubicBezTo>
                  <a:cubicBezTo>
                    <a:pt x="160" y="539"/>
                    <a:pt x="672" y="542"/>
                    <a:pt x="797" y="492"/>
                  </a:cubicBezTo>
                  <a:cubicBezTo>
                    <a:pt x="485" y="545"/>
                    <a:pt x="398" y="249"/>
                    <a:pt x="592" y="24"/>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21577" name="Oval 21"/>
            <p:cNvSpPr>
              <a:spLocks noChangeArrowheads="1"/>
            </p:cNvSpPr>
            <p:nvPr/>
          </p:nvSpPr>
          <p:spPr bwMode="auto">
            <a:xfrm rot="-2863028">
              <a:off x="2336" y="1280"/>
              <a:ext cx="544" cy="48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grpSp>
      <p:grpSp>
        <p:nvGrpSpPr>
          <p:cNvPr id="21517" name="Group 22"/>
          <p:cNvGrpSpPr>
            <a:grpSpLocks/>
          </p:cNvGrpSpPr>
          <p:nvPr/>
        </p:nvGrpSpPr>
        <p:grpSpPr bwMode="auto">
          <a:xfrm>
            <a:off x="5614988" y="4368800"/>
            <a:ext cx="1035050" cy="1573213"/>
            <a:chOff x="2513" y="2752"/>
            <a:chExt cx="652" cy="991"/>
          </a:xfrm>
        </p:grpSpPr>
        <p:sp>
          <p:nvSpPr>
            <p:cNvPr id="21556" name="Oval 23"/>
            <p:cNvSpPr>
              <a:spLocks noChangeArrowheads="1"/>
            </p:cNvSpPr>
            <p:nvPr/>
          </p:nvSpPr>
          <p:spPr bwMode="auto">
            <a:xfrm rot="-1041022">
              <a:off x="2684" y="2752"/>
              <a:ext cx="481" cy="47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57" name="Oval 24"/>
            <p:cNvSpPr>
              <a:spLocks noChangeArrowheads="1"/>
            </p:cNvSpPr>
            <p:nvPr/>
          </p:nvSpPr>
          <p:spPr bwMode="auto">
            <a:xfrm rot="3339549" flipV="1">
              <a:off x="2510" y="3252"/>
              <a:ext cx="494" cy="48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58" name="Oval 25"/>
            <p:cNvSpPr>
              <a:spLocks noChangeArrowheads="1"/>
            </p:cNvSpPr>
            <p:nvPr/>
          </p:nvSpPr>
          <p:spPr bwMode="auto">
            <a:xfrm rot="6747487">
              <a:off x="2736" y="287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59" name="Oval 26"/>
            <p:cNvSpPr>
              <a:spLocks noChangeArrowheads="1"/>
            </p:cNvSpPr>
            <p:nvPr/>
          </p:nvSpPr>
          <p:spPr bwMode="auto">
            <a:xfrm rot="6747487">
              <a:off x="2923" y="278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60" name="Oval 27"/>
            <p:cNvSpPr>
              <a:spLocks noChangeArrowheads="1"/>
            </p:cNvSpPr>
            <p:nvPr/>
          </p:nvSpPr>
          <p:spPr bwMode="auto">
            <a:xfrm rot="6747487">
              <a:off x="2911" y="296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61" name="Oval 28"/>
            <p:cNvSpPr>
              <a:spLocks noChangeArrowheads="1"/>
            </p:cNvSpPr>
            <p:nvPr/>
          </p:nvSpPr>
          <p:spPr bwMode="auto">
            <a:xfrm rot="16674519" flipV="1">
              <a:off x="2644" y="3373"/>
              <a:ext cx="43" cy="4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62" name="Oval 29"/>
            <p:cNvSpPr>
              <a:spLocks noChangeArrowheads="1"/>
            </p:cNvSpPr>
            <p:nvPr/>
          </p:nvSpPr>
          <p:spPr bwMode="auto">
            <a:xfrm rot="16674519" flipV="1">
              <a:off x="2758" y="3545"/>
              <a:ext cx="44"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63" name="Oval 30"/>
            <p:cNvSpPr>
              <a:spLocks noChangeArrowheads="1"/>
            </p:cNvSpPr>
            <p:nvPr/>
          </p:nvSpPr>
          <p:spPr bwMode="auto">
            <a:xfrm rot="16674519" flipV="1">
              <a:off x="2841" y="3383"/>
              <a:ext cx="44"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64" name="Line 31"/>
            <p:cNvSpPr>
              <a:spLocks noChangeShapeType="1"/>
            </p:cNvSpPr>
            <p:nvPr/>
          </p:nvSpPr>
          <p:spPr bwMode="auto">
            <a:xfrm flipV="1">
              <a:off x="2679" y="3102"/>
              <a:ext cx="135"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565" name="Line 32"/>
            <p:cNvSpPr>
              <a:spLocks noChangeShapeType="1"/>
            </p:cNvSpPr>
            <p:nvPr/>
          </p:nvSpPr>
          <p:spPr bwMode="auto">
            <a:xfrm flipV="1">
              <a:off x="2885" y="3127"/>
              <a:ext cx="96" cy="23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566" name="Line 33"/>
            <p:cNvSpPr>
              <a:spLocks noChangeShapeType="1"/>
            </p:cNvSpPr>
            <p:nvPr/>
          </p:nvSpPr>
          <p:spPr bwMode="auto">
            <a:xfrm flipV="1">
              <a:off x="2803" y="3216"/>
              <a:ext cx="62" cy="3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567" name="Line 34"/>
            <p:cNvSpPr>
              <a:spLocks noChangeShapeType="1"/>
            </p:cNvSpPr>
            <p:nvPr/>
          </p:nvSpPr>
          <p:spPr bwMode="auto">
            <a:xfrm flipH="1">
              <a:off x="2733" y="2931"/>
              <a:ext cx="31" cy="25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568" name="Line 35"/>
            <p:cNvSpPr>
              <a:spLocks noChangeShapeType="1"/>
            </p:cNvSpPr>
            <p:nvPr/>
          </p:nvSpPr>
          <p:spPr bwMode="auto">
            <a:xfrm flipH="1">
              <a:off x="2896" y="3017"/>
              <a:ext cx="31" cy="1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569" name="Line 36"/>
            <p:cNvSpPr>
              <a:spLocks noChangeShapeType="1"/>
            </p:cNvSpPr>
            <p:nvPr/>
          </p:nvSpPr>
          <p:spPr bwMode="auto">
            <a:xfrm flipH="1">
              <a:off x="2868" y="2831"/>
              <a:ext cx="76" cy="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3093" name="Oval 37"/>
            <p:cNvSpPr>
              <a:spLocks noChangeArrowheads="1"/>
            </p:cNvSpPr>
            <p:nvPr/>
          </p:nvSpPr>
          <p:spPr bwMode="auto">
            <a:xfrm rot="2794748">
              <a:off x="2953" y="2804"/>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094" name="Oval 38"/>
            <p:cNvSpPr>
              <a:spLocks noChangeArrowheads="1"/>
            </p:cNvSpPr>
            <p:nvPr/>
          </p:nvSpPr>
          <p:spPr bwMode="auto">
            <a:xfrm rot="2794748">
              <a:off x="2948" y="2988"/>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095" name="Oval 39"/>
            <p:cNvSpPr>
              <a:spLocks noChangeArrowheads="1"/>
            </p:cNvSpPr>
            <p:nvPr/>
          </p:nvSpPr>
          <p:spPr bwMode="auto">
            <a:xfrm rot="2794748">
              <a:off x="2774" y="2910"/>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096" name="Oval 40"/>
            <p:cNvSpPr>
              <a:spLocks noChangeArrowheads="1"/>
            </p:cNvSpPr>
            <p:nvPr/>
          </p:nvSpPr>
          <p:spPr bwMode="auto">
            <a:xfrm rot="2794748">
              <a:off x="2880" y="3402"/>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097" name="Oval 41"/>
            <p:cNvSpPr>
              <a:spLocks noChangeArrowheads="1"/>
            </p:cNvSpPr>
            <p:nvPr/>
          </p:nvSpPr>
          <p:spPr bwMode="auto">
            <a:xfrm rot="2794748">
              <a:off x="2814" y="3546"/>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098" name="Oval 42"/>
            <p:cNvSpPr>
              <a:spLocks noChangeArrowheads="1"/>
            </p:cNvSpPr>
            <p:nvPr/>
          </p:nvSpPr>
          <p:spPr bwMode="auto">
            <a:xfrm rot="2794748">
              <a:off x="2702" y="3372"/>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grpSp>
      <p:grpSp>
        <p:nvGrpSpPr>
          <p:cNvPr id="21518" name="Group 43"/>
          <p:cNvGrpSpPr>
            <a:grpSpLocks/>
          </p:cNvGrpSpPr>
          <p:nvPr/>
        </p:nvGrpSpPr>
        <p:grpSpPr bwMode="auto">
          <a:xfrm>
            <a:off x="8029575" y="2333625"/>
            <a:ext cx="434975" cy="407988"/>
            <a:chOff x="5138" y="1470"/>
            <a:chExt cx="274" cy="257"/>
          </a:xfrm>
        </p:grpSpPr>
        <p:sp>
          <p:nvSpPr>
            <p:cNvPr id="21538" name="Freeform 44"/>
            <p:cNvSpPr>
              <a:spLocks/>
            </p:cNvSpPr>
            <p:nvPr/>
          </p:nvSpPr>
          <p:spPr bwMode="auto">
            <a:xfrm rot="4925481">
              <a:off x="5201" y="1615"/>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39" name="Freeform 45"/>
            <p:cNvSpPr>
              <a:spLocks/>
            </p:cNvSpPr>
            <p:nvPr/>
          </p:nvSpPr>
          <p:spPr bwMode="auto">
            <a:xfrm rot="-5874518">
              <a:off x="5143" y="1679"/>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0" name="Freeform 46"/>
            <p:cNvSpPr>
              <a:spLocks/>
            </p:cNvSpPr>
            <p:nvPr/>
          </p:nvSpPr>
          <p:spPr bwMode="auto">
            <a:xfrm rot="10325481">
              <a:off x="5199" y="1678"/>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1" name="Freeform 47"/>
            <p:cNvSpPr>
              <a:spLocks/>
            </p:cNvSpPr>
            <p:nvPr/>
          </p:nvSpPr>
          <p:spPr bwMode="auto">
            <a:xfrm rot="-474518">
              <a:off x="5144" y="1608"/>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2" name="Oval 48"/>
            <p:cNvSpPr>
              <a:spLocks noChangeArrowheads="1"/>
            </p:cNvSpPr>
            <p:nvPr/>
          </p:nvSpPr>
          <p:spPr bwMode="auto">
            <a:xfrm rot="4925481">
              <a:off x="5138" y="1658"/>
              <a:ext cx="18"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43" name="Freeform 49"/>
            <p:cNvSpPr>
              <a:spLocks/>
            </p:cNvSpPr>
            <p:nvPr/>
          </p:nvSpPr>
          <p:spPr bwMode="auto">
            <a:xfrm rot="4925481">
              <a:off x="5293" y="1477"/>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4" name="Freeform 50"/>
            <p:cNvSpPr>
              <a:spLocks/>
            </p:cNvSpPr>
            <p:nvPr/>
          </p:nvSpPr>
          <p:spPr bwMode="auto">
            <a:xfrm rot="-5874518">
              <a:off x="5235" y="1540"/>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5" name="Freeform 51"/>
            <p:cNvSpPr>
              <a:spLocks/>
            </p:cNvSpPr>
            <p:nvPr/>
          </p:nvSpPr>
          <p:spPr bwMode="auto">
            <a:xfrm rot="10325481">
              <a:off x="5291" y="1540"/>
              <a:ext cx="54"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6" name="Freeform 52"/>
            <p:cNvSpPr>
              <a:spLocks/>
            </p:cNvSpPr>
            <p:nvPr/>
          </p:nvSpPr>
          <p:spPr bwMode="auto">
            <a:xfrm rot="-474518">
              <a:off x="5236" y="1470"/>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7" name="Oval 53"/>
            <p:cNvSpPr>
              <a:spLocks noChangeArrowheads="1"/>
            </p:cNvSpPr>
            <p:nvPr/>
          </p:nvSpPr>
          <p:spPr bwMode="auto">
            <a:xfrm rot="4925481">
              <a:off x="5230" y="1520"/>
              <a:ext cx="17"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48" name="Freeform 54"/>
            <p:cNvSpPr>
              <a:spLocks/>
            </p:cNvSpPr>
            <p:nvPr/>
          </p:nvSpPr>
          <p:spPr bwMode="auto">
            <a:xfrm rot="4925481">
              <a:off x="5360" y="1608"/>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49" name="Freeform 55"/>
            <p:cNvSpPr>
              <a:spLocks/>
            </p:cNvSpPr>
            <p:nvPr/>
          </p:nvSpPr>
          <p:spPr bwMode="auto">
            <a:xfrm rot="-5874518">
              <a:off x="5302" y="1672"/>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50" name="Freeform 56"/>
            <p:cNvSpPr>
              <a:spLocks/>
            </p:cNvSpPr>
            <p:nvPr/>
          </p:nvSpPr>
          <p:spPr bwMode="auto">
            <a:xfrm rot="10325481">
              <a:off x="5358" y="1671"/>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51" name="Freeform 57"/>
            <p:cNvSpPr>
              <a:spLocks/>
            </p:cNvSpPr>
            <p:nvPr/>
          </p:nvSpPr>
          <p:spPr bwMode="auto">
            <a:xfrm rot="-474518">
              <a:off x="5303" y="1601"/>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52" name="Oval 58"/>
            <p:cNvSpPr>
              <a:spLocks noChangeArrowheads="1"/>
            </p:cNvSpPr>
            <p:nvPr/>
          </p:nvSpPr>
          <p:spPr bwMode="auto">
            <a:xfrm rot="4925481">
              <a:off x="5297" y="1651"/>
              <a:ext cx="18"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173115" name="Oval 59"/>
            <p:cNvSpPr>
              <a:spLocks noChangeArrowheads="1"/>
            </p:cNvSpPr>
            <p:nvPr/>
          </p:nvSpPr>
          <p:spPr bwMode="auto">
            <a:xfrm rot="2794748">
              <a:off x="5167" y="1628"/>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116" name="Oval 60"/>
            <p:cNvSpPr>
              <a:spLocks noChangeArrowheads="1"/>
            </p:cNvSpPr>
            <p:nvPr/>
          </p:nvSpPr>
          <p:spPr bwMode="auto">
            <a:xfrm rot="2794748">
              <a:off x="5263" y="1484"/>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117" name="Oval 61"/>
            <p:cNvSpPr>
              <a:spLocks noChangeArrowheads="1"/>
            </p:cNvSpPr>
            <p:nvPr/>
          </p:nvSpPr>
          <p:spPr bwMode="auto">
            <a:xfrm rot="2794748">
              <a:off x="5330" y="1634"/>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grpSp>
      <p:grpSp>
        <p:nvGrpSpPr>
          <p:cNvPr id="21519" name="Group 62"/>
          <p:cNvGrpSpPr>
            <a:grpSpLocks/>
          </p:cNvGrpSpPr>
          <p:nvPr/>
        </p:nvGrpSpPr>
        <p:grpSpPr bwMode="auto">
          <a:xfrm>
            <a:off x="654050" y="2162175"/>
            <a:ext cx="434975" cy="407988"/>
            <a:chOff x="492" y="1362"/>
            <a:chExt cx="274" cy="257"/>
          </a:xfrm>
        </p:grpSpPr>
        <p:sp>
          <p:nvSpPr>
            <p:cNvPr id="21520" name="Freeform 63"/>
            <p:cNvSpPr>
              <a:spLocks/>
            </p:cNvSpPr>
            <p:nvPr/>
          </p:nvSpPr>
          <p:spPr bwMode="auto">
            <a:xfrm rot="16674519" flipH="1">
              <a:off x="651" y="1507"/>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1" name="Freeform 64"/>
            <p:cNvSpPr>
              <a:spLocks/>
            </p:cNvSpPr>
            <p:nvPr/>
          </p:nvSpPr>
          <p:spPr bwMode="auto">
            <a:xfrm rot="5874518" flipH="1">
              <a:off x="708" y="1571"/>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2" name="Freeform 65"/>
            <p:cNvSpPr>
              <a:spLocks/>
            </p:cNvSpPr>
            <p:nvPr/>
          </p:nvSpPr>
          <p:spPr bwMode="auto">
            <a:xfrm rot="11274519" flipH="1">
              <a:off x="651" y="1570"/>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3" name="Freeform 66"/>
            <p:cNvSpPr>
              <a:spLocks/>
            </p:cNvSpPr>
            <p:nvPr/>
          </p:nvSpPr>
          <p:spPr bwMode="auto">
            <a:xfrm rot="474518" flipH="1">
              <a:off x="706" y="1500"/>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4" name="Oval 67"/>
            <p:cNvSpPr>
              <a:spLocks noChangeArrowheads="1"/>
            </p:cNvSpPr>
            <p:nvPr/>
          </p:nvSpPr>
          <p:spPr bwMode="auto">
            <a:xfrm rot="16674519" flipH="1">
              <a:off x="748" y="1550"/>
              <a:ext cx="18"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25" name="Freeform 68"/>
            <p:cNvSpPr>
              <a:spLocks/>
            </p:cNvSpPr>
            <p:nvPr/>
          </p:nvSpPr>
          <p:spPr bwMode="auto">
            <a:xfrm rot="16674519" flipH="1">
              <a:off x="559" y="1369"/>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6" name="Freeform 69"/>
            <p:cNvSpPr>
              <a:spLocks/>
            </p:cNvSpPr>
            <p:nvPr/>
          </p:nvSpPr>
          <p:spPr bwMode="auto">
            <a:xfrm rot="5874518" flipH="1">
              <a:off x="616" y="1432"/>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7" name="Freeform 70"/>
            <p:cNvSpPr>
              <a:spLocks/>
            </p:cNvSpPr>
            <p:nvPr/>
          </p:nvSpPr>
          <p:spPr bwMode="auto">
            <a:xfrm rot="11274519" flipH="1">
              <a:off x="559" y="1432"/>
              <a:ext cx="54"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8" name="Freeform 71"/>
            <p:cNvSpPr>
              <a:spLocks/>
            </p:cNvSpPr>
            <p:nvPr/>
          </p:nvSpPr>
          <p:spPr bwMode="auto">
            <a:xfrm rot="474518" flipH="1">
              <a:off x="614" y="1362"/>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29" name="Oval 72"/>
            <p:cNvSpPr>
              <a:spLocks noChangeArrowheads="1"/>
            </p:cNvSpPr>
            <p:nvPr/>
          </p:nvSpPr>
          <p:spPr bwMode="auto">
            <a:xfrm rot="16674519" flipH="1">
              <a:off x="656" y="1412"/>
              <a:ext cx="17"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1530" name="Freeform 73"/>
            <p:cNvSpPr>
              <a:spLocks/>
            </p:cNvSpPr>
            <p:nvPr/>
          </p:nvSpPr>
          <p:spPr bwMode="auto">
            <a:xfrm rot="16674519" flipH="1">
              <a:off x="492" y="1500"/>
              <a:ext cx="52" cy="42"/>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31" name="Freeform 74"/>
            <p:cNvSpPr>
              <a:spLocks/>
            </p:cNvSpPr>
            <p:nvPr/>
          </p:nvSpPr>
          <p:spPr bwMode="auto">
            <a:xfrm rot="5874518" flipH="1">
              <a:off x="549" y="1564"/>
              <a:ext cx="53"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32" name="Freeform 75"/>
            <p:cNvSpPr>
              <a:spLocks/>
            </p:cNvSpPr>
            <p:nvPr/>
          </p:nvSpPr>
          <p:spPr bwMode="auto">
            <a:xfrm rot="11274519" flipH="1">
              <a:off x="492" y="1563"/>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33" name="Freeform 76"/>
            <p:cNvSpPr>
              <a:spLocks/>
            </p:cNvSpPr>
            <p:nvPr/>
          </p:nvSpPr>
          <p:spPr bwMode="auto">
            <a:xfrm rot="474518" flipH="1">
              <a:off x="547" y="1493"/>
              <a:ext cx="54" cy="43"/>
            </a:xfrm>
            <a:custGeom>
              <a:avLst/>
              <a:gdLst>
                <a:gd name="T0" fmla="*/ 0 w 371"/>
                <a:gd name="T1" fmla="*/ 0 h 178"/>
                <a:gd name="T2" fmla="*/ 0 w 371"/>
                <a:gd name="T3" fmla="*/ 0 h 178"/>
                <a:gd name="T4" fmla="*/ 0 w 371"/>
                <a:gd name="T5" fmla="*/ 0 h 178"/>
                <a:gd name="T6" fmla="*/ 0 60000 65536"/>
                <a:gd name="T7" fmla="*/ 0 60000 65536"/>
                <a:gd name="T8" fmla="*/ 0 60000 65536"/>
                <a:gd name="T9" fmla="*/ 0 w 371"/>
                <a:gd name="T10" fmla="*/ 0 h 178"/>
                <a:gd name="T11" fmla="*/ 371 w 371"/>
                <a:gd name="T12" fmla="*/ 178 h 178"/>
              </a:gdLst>
              <a:ahLst/>
              <a:cxnLst>
                <a:cxn ang="T6">
                  <a:pos x="T0" y="T1"/>
                </a:cxn>
                <a:cxn ang="T7">
                  <a:pos x="T2" y="T3"/>
                </a:cxn>
                <a:cxn ang="T8">
                  <a:pos x="T4" y="T5"/>
                </a:cxn>
              </a:cxnLst>
              <a:rect l="T9" t="T10" r="T11" b="T12"/>
              <a:pathLst>
                <a:path w="371" h="178">
                  <a:moveTo>
                    <a:pt x="0" y="178"/>
                  </a:moveTo>
                  <a:cubicBezTo>
                    <a:pt x="35" y="117"/>
                    <a:pt x="70" y="56"/>
                    <a:pt x="132" y="28"/>
                  </a:cubicBezTo>
                  <a:cubicBezTo>
                    <a:pt x="194" y="0"/>
                    <a:pt x="282" y="5"/>
                    <a:pt x="371" y="11"/>
                  </a:cubicBezTo>
                </a:path>
              </a:pathLst>
            </a:custGeom>
            <a:noFill/>
            <a:ln w="952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534" name="Oval 77"/>
            <p:cNvSpPr>
              <a:spLocks noChangeArrowheads="1"/>
            </p:cNvSpPr>
            <p:nvPr/>
          </p:nvSpPr>
          <p:spPr bwMode="auto">
            <a:xfrm rot="16674519" flipH="1">
              <a:off x="589" y="1543"/>
              <a:ext cx="18" cy="1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173134" name="Oval 78"/>
            <p:cNvSpPr>
              <a:spLocks noChangeArrowheads="1"/>
            </p:cNvSpPr>
            <p:nvPr/>
          </p:nvSpPr>
          <p:spPr bwMode="auto">
            <a:xfrm rot="2794748">
              <a:off x="589" y="1393"/>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135" name="Oval 79"/>
            <p:cNvSpPr>
              <a:spLocks noChangeArrowheads="1"/>
            </p:cNvSpPr>
            <p:nvPr/>
          </p:nvSpPr>
          <p:spPr bwMode="auto">
            <a:xfrm rot="2794748">
              <a:off x="672" y="1526"/>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3136" name="Oval 80"/>
            <p:cNvSpPr>
              <a:spLocks noChangeArrowheads="1"/>
            </p:cNvSpPr>
            <p:nvPr/>
          </p:nvSpPr>
          <p:spPr bwMode="auto">
            <a:xfrm rot="2794748">
              <a:off x="499" y="1522"/>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5" descr="C:\Documents and Settings\TDrake\My Documents\A+_085816\Pics\handshak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1554163"/>
            <a:ext cx="6348412" cy="4254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ESD</a:t>
            </a:r>
          </a:p>
        </p:txBody>
      </p:sp>
      <p:sp>
        <p:nvSpPr>
          <p:cNvPr id="23556" name="Freeform 10"/>
          <p:cNvSpPr>
            <a:spLocks/>
          </p:cNvSpPr>
          <p:nvPr/>
        </p:nvSpPr>
        <p:spPr bwMode="auto">
          <a:xfrm rot="-5510996">
            <a:off x="3245644" y="4004469"/>
            <a:ext cx="1084263" cy="625475"/>
          </a:xfrm>
          <a:custGeom>
            <a:avLst/>
            <a:gdLst>
              <a:gd name="T0" fmla="*/ 2147483646 w 683"/>
              <a:gd name="T1" fmla="*/ 0 h 433"/>
              <a:gd name="T2" fmla="*/ 2147483646 w 683"/>
              <a:gd name="T3" fmla="*/ 2147483646 h 433"/>
              <a:gd name="T4" fmla="*/ 2147483646 w 683"/>
              <a:gd name="T5" fmla="*/ 2147483646 h 433"/>
              <a:gd name="T6" fmla="*/ 2147483646 w 683"/>
              <a:gd name="T7" fmla="*/ 2147483646 h 433"/>
              <a:gd name="T8" fmla="*/ 2147483646 w 683"/>
              <a:gd name="T9" fmla="*/ 2147483646 h 433"/>
              <a:gd name="T10" fmla="*/ 0 60000 65536"/>
              <a:gd name="T11" fmla="*/ 0 60000 65536"/>
              <a:gd name="T12" fmla="*/ 0 60000 65536"/>
              <a:gd name="T13" fmla="*/ 0 60000 65536"/>
              <a:gd name="T14" fmla="*/ 0 60000 65536"/>
              <a:gd name="T15" fmla="*/ 0 w 683"/>
              <a:gd name="T16" fmla="*/ 0 h 433"/>
              <a:gd name="T17" fmla="*/ 683 w 683"/>
              <a:gd name="T18" fmla="*/ 433 h 433"/>
            </a:gdLst>
            <a:ahLst/>
            <a:cxnLst>
              <a:cxn ang="T10">
                <a:pos x="T0" y="T1"/>
              </a:cxn>
              <a:cxn ang="T11">
                <a:pos x="T2" y="T3"/>
              </a:cxn>
              <a:cxn ang="T12">
                <a:pos x="T4" y="T5"/>
              </a:cxn>
              <a:cxn ang="T13">
                <a:pos x="T6" y="T7"/>
              </a:cxn>
              <a:cxn ang="T14">
                <a:pos x="T8" y="T9"/>
              </a:cxn>
            </a:cxnLst>
            <a:rect l="T15" t="T16" r="T17" b="T18"/>
            <a:pathLst>
              <a:path w="683" h="433">
                <a:moveTo>
                  <a:pt x="683" y="0"/>
                </a:moveTo>
                <a:cubicBezTo>
                  <a:pt x="571" y="64"/>
                  <a:pt x="123" y="317"/>
                  <a:pt x="10" y="382"/>
                </a:cubicBezTo>
                <a:cubicBezTo>
                  <a:pt x="0" y="429"/>
                  <a:pt x="11" y="336"/>
                  <a:pt x="5" y="393"/>
                </a:cubicBezTo>
                <a:cubicBezTo>
                  <a:pt x="125" y="433"/>
                  <a:pt x="447" y="402"/>
                  <a:pt x="581" y="417"/>
                </a:cubicBezTo>
                <a:cubicBezTo>
                  <a:pt x="284" y="328"/>
                  <a:pt x="362" y="86"/>
                  <a:pt x="646" y="6"/>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23557" name="Freeform 11"/>
          <p:cNvSpPr>
            <a:spLocks/>
          </p:cNvSpPr>
          <p:nvPr/>
        </p:nvSpPr>
        <p:spPr bwMode="auto">
          <a:xfrm rot="-5511190">
            <a:off x="4067175" y="3860801"/>
            <a:ext cx="1177925" cy="901700"/>
          </a:xfrm>
          <a:custGeom>
            <a:avLst/>
            <a:gdLst>
              <a:gd name="T0" fmla="*/ 2147483646 w 742"/>
              <a:gd name="T1" fmla="*/ 2147483646 h 557"/>
              <a:gd name="T2" fmla="*/ 2147483646 w 742"/>
              <a:gd name="T3" fmla="*/ 2147483646 h 557"/>
              <a:gd name="T4" fmla="*/ 2147483646 w 742"/>
              <a:gd name="T5" fmla="*/ 2147483646 h 557"/>
              <a:gd name="T6" fmla="*/ 2147483646 w 742"/>
              <a:gd name="T7" fmla="*/ 2147483646 h 557"/>
              <a:gd name="T8" fmla="*/ 2147483646 w 742"/>
              <a:gd name="T9" fmla="*/ 2147483646 h 557"/>
              <a:gd name="T10" fmla="*/ 0 60000 65536"/>
              <a:gd name="T11" fmla="*/ 0 60000 65536"/>
              <a:gd name="T12" fmla="*/ 0 60000 65536"/>
              <a:gd name="T13" fmla="*/ 0 60000 65536"/>
              <a:gd name="T14" fmla="*/ 0 60000 65536"/>
              <a:gd name="T15" fmla="*/ 0 w 742"/>
              <a:gd name="T16" fmla="*/ 0 h 557"/>
              <a:gd name="T17" fmla="*/ 742 w 742"/>
              <a:gd name="T18" fmla="*/ 557 h 557"/>
            </a:gdLst>
            <a:ahLst/>
            <a:cxnLst>
              <a:cxn ang="T10">
                <a:pos x="T0" y="T1"/>
              </a:cxn>
              <a:cxn ang="T11">
                <a:pos x="T2" y="T3"/>
              </a:cxn>
              <a:cxn ang="T12">
                <a:pos x="T4" y="T5"/>
              </a:cxn>
              <a:cxn ang="T13">
                <a:pos x="T6" y="T7"/>
              </a:cxn>
              <a:cxn ang="T14">
                <a:pos x="T8" y="T9"/>
              </a:cxn>
            </a:cxnLst>
            <a:rect l="T15" t="T16" r="T17" b="T18"/>
            <a:pathLst>
              <a:path w="742" h="557">
                <a:moveTo>
                  <a:pt x="498" y="557"/>
                </a:moveTo>
                <a:cubicBezTo>
                  <a:pt x="419" y="481"/>
                  <a:pt x="102" y="178"/>
                  <a:pt x="23" y="101"/>
                </a:cubicBezTo>
                <a:cubicBezTo>
                  <a:pt x="0" y="95"/>
                  <a:pt x="23" y="124"/>
                  <a:pt x="23" y="96"/>
                </a:cubicBezTo>
                <a:cubicBezTo>
                  <a:pt x="149" y="130"/>
                  <a:pt x="625" y="28"/>
                  <a:pt x="742" y="95"/>
                </a:cubicBezTo>
                <a:cubicBezTo>
                  <a:pt x="439" y="0"/>
                  <a:pt x="313" y="280"/>
                  <a:pt x="473" y="530"/>
                </a:cubicBezTo>
              </a:path>
            </a:pathLst>
          </a:custGeom>
          <a:solidFill>
            <a:srgbClr val="C0C0C0">
              <a:alpha val="50195"/>
            </a:srgbClr>
          </a:soli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en-US" dirty="0"/>
          </a:p>
        </p:txBody>
      </p:sp>
      <p:grpSp>
        <p:nvGrpSpPr>
          <p:cNvPr id="23558" name="Group 24"/>
          <p:cNvGrpSpPr>
            <a:grpSpLocks/>
          </p:cNvGrpSpPr>
          <p:nvPr/>
        </p:nvGrpSpPr>
        <p:grpSpPr bwMode="auto">
          <a:xfrm rot="-6407886">
            <a:off x="3740944" y="3198019"/>
            <a:ext cx="1035050" cy="1573212"/>
            <a:chOff x="2513" y="2752"/>
            <a:chExt cx="652" cy="991"/>
          </a:xfrm>
        </p:grpSpPr>
        <p:sp>
          <p:nvSpPr>
            <p:cNvPr id="23559" name="Oval 25"/>
            <p:cNvSpPr>
              <a:spLocks noChangeArrowheads="1"/>
            </p:cNvSpPr>
            <p:nvPr/>
          </p:nvSpPr>
          <p:spPr bwMode="auto">
            <a:xfrm rot="-1041022">
              <a:off x="2684" y="2752"/>
              <a:ext cx="481" cy="47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0" name="Oval 26"/>
            <p:cNvSpPr>
              <a:spLocks noChangeArrowheads="1"/>
            </p:cNvSpPr>
            <p:nvPr/>
          </p:nvSpPr>
          <p:spPr bwMode="auto">
            <a:xfrm rot="3339549" flipV="1">
              <a:off x="2510" y="3252"/>
              <a:ext cx="494" cy="487"/>
            </a:xfrm>
            <a:prstGeom prst="ellipse">
              <a:avLst/>
            </a:prstGeom>
            <a:solidFill>
              <a:schemeClr val="bg1"/>
            </a:solidFill>
            <a:ln w="28575">
              <a:solidFill>
                <a:srgbClr val="0000A4"/>
              </a:solidFill>
              <a:round/>
              <a:headEnd/>
              <a:tailEnd/>
            </a:ln>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1" name="Oval 27"/>
            <p:cNvSpPr>
              <a:spLocks noChangeArrowheads="1"/>
            </p:cNvSpPr>
            <p:nvPr/>
          </p:nvSpPr>
          <p:spPr bwMode="auto">
            <a:xfrm rot="6747487">
              <a:off x="2736" y="287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2" name="Oval 28"/>
            <p:cNvSpPr>
              <a:spLocks noChangeArrowheads="1"/>
            </p:cNvSpPr>
            <p:nvPr/>
          </p:nvSpPr>
          <p:spPr bwMode="auto">
            <a:xfrm rot="6747487">
              <a:off x="2923" y="278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3" name="Oval 29"/>
            <p:cNvSpPr>
              <a:spLocks noChangeArrowheads="1"/>
            </p:cNvSpPr>
            <p:nvPr/>
          </p:nvSpPr>
          <p:spPr bwMode="auto">
            <a:xfrm rot="6747487">
              <a:off x="2911" y="2964"/>
              <a:ext cx="43"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4" name="Oval 30"/>
            <p:cNvSpPr>
              <a:spLocks noChangeArrowheads="1"/>
            </p:cNvSpPr>
            <p:nvPr/>
          </p:nvSpPr>
          <p:spPr bwMode="auto">
            <a:xfrm rot="16674519" flipV="1">
              <a:off x="2644" y="3373"/>
              <a:ext cx="43" cy="4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5" name="Oval 31"/>
            <p:cNvSpPr>
              <a:spLocks noChangeArrowheads="1"/>
            </p:cNvSpPr>
            <p:nvPr/>
          </p:nvSpPr>
          <p:spPr bwMode="auto">
            <a:xfrm rot="16674519" flipV="1">
              <a:off x="2758" y="3545"/>
              <a:ext cx="44"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6" name="Oval 32"/>
            <p:cNvSpPr>
              <a:spLocks noChangeArrowheads="1"/>
            </p:cNvSpPr>
            <p:nvPr/>
          </p:nvSpPr>
          <p:spPr bwMode="auto">
            <a:xfrm rot="16674519" flipV="1">
              <a:off x="2841" y="3383"/>
              <a:ext cx="44" cy="44"/>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3567" name="Line 33"/>
            <p:cNvSpPr>
              <a:spLocks noChangeShapeType="1"/>
            </p:cNvSpPr>
            <p:nvPr/>
          </p:nvSpPr>
          <p:spPr bwMode="auto">
            <a:xfrm flipV="1">
              <a:off x="2679" y="3102"/>
              <a:ext cx="135" cy="2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568" name="Line 34"/>
            <p:cNvSpPr>
              <a:spLocks noChangeShapeType="1"/>
            </p:cNvSpPr>
            <p:nvPr/>
          </p:nvSpPr>
          <p:spPr bwMode="auto">
            <a:xfrm flipV="1">
              <a:off x="2885" y="3127"/>
              <a:ext cx="96" cy="23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569" name="Line 35"/>
            <p:cNvSpPr>
              <a:spLocks noChangeShapeType="1"/>
            </p:cNvSpPr>
            <p:nvPr/>
          </p:nvSpPr>
          <p:spPr bwMode="auto">
            <a:xfrm flipV="1">
              <a:off x="2803" y="3216"/>
              <a:ext cx="62" cy="3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570" name="Line 36"/>
            <p:cNvSpPr>
              <a:spLocks noChangeShapeType="1"/>
            </p:cNvSpPr>
            <p:nvPr/>
          </p:nvSpPr>
          <p:spPr bwMode="auto">
            <a:xfrm flipH="1">
              <a:off x="2733" y="2931"/>
              <a:ext cx="31" cy="25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571" name="Line 37"/>
            <p:cNvSpPr>
              <a:spLocks noChangeShapeType="1"/>
            </p:cNvSpPr>
            <p:nvPr/>
          </p:nvSpPr>
          <p:spPr bwMode="auto">
            <a:xfrm flipH="1">
              <a:off x="2896" y="3017"/>
              <a:ext cx="31" cy="1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572" name="Line 38"/>
            <p:cNvSpPr>
              <a:spLocks noChangeShapeType="1"/>
            </p:cNvSpPr>
            <p:nvPr/>
          </p:nvSpPr>
          <p:spPr bwMode="auto">
            <a:xfrm flipH="1">
              <a:off x="2868" y="2831"/>
              <a:ext cx="76" cy="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5143" name="Oval 39"/>
            <p:cNvSpPr>
              <a:spLocks noChangeArrowheads="1"/>
            </p:cNvSpPr>
            <p:nvPr/>
          </p:nvSpPr>
          <p:spPr bwMode="auto">
            <a:xfrm rot="2794748">
              <a:off x="2972" y="2801"/>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5144" name="Oval 40"/>
            <p:cNvSpPr>
              <a:spLocks noChangeArrowheads="1"/>
            </p:cNvSpPr>
            <p:nvPr/>
          </p:nvSpPr>
          <p:spPr bwMode="auto">
            <a:xfrm rot="2794748">
              <a:off x="2966" y="2985"/>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5145" name="Oval 41"/>
            <p:cNvSpPr>
              <a:spLocks noChangeArrowheads="1"/>
            </p:cNvSpPr>
            <p:nvPr/>
          </p:nvSpPr>
          <p:spPr bwMode="auto">
            <a:xfrm rot="2794748">
              <a:off x="2792" y="2906"/>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5146" name="Oval 42"/>
            <p:cNvSpPr>
              <a:spLocks noChangeArrowheads="1"/>
            </p:cNvSpPr>
            <p:nvPr/>
          </p:nvSpPr>
          <p:spPr bwMode="auto">
            <a:xfrm rot="2794748">
              <a:off x="2897" y="3399"/>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5147" name="Oval 43"/>
            <p:cNvSpPr>
              <a:spLocks noChangeArrowheads="1"/>
            </p:cNvSpPr>
            <p:nvPr/>
          </p:nvSpPr>
          <p:spPr bwMode="auto">
            <a:xfrm rot="2794748">
              <a:off x="2832" y="3545"/>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sp>
          <p:nvSpPr>
            <p:cNvPr id="175148" name="Oval 44"/>
            <p:cNvSpPr>
              <a:spLocks noChangeArrowheads="1"/>
            </p:cNvSpPr>
            <p:nvPr/>
          </p:nvSpPr>
          <p:spPr bwMode="auto">
            <a:xfrm rot="2794748">
              <a:off x="2720" y="3371"/>
              <a:ext cx="67" cy="68"/>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a:noFill/>
            </a:ln>
            <a:effectLst/>
            <a:extLst/>
          </p:spPr>
          <p:txBody>
            <a:bodyPr lIns="79302" tIns="39651" rIns="79302" bIns="39651">
              <a:spAutoFit/>
            </a:bodyPr>
            <a:lstStyle/>
            <a:p>
              <a:pPr eaLnBrk="1" hangingPunct="1">
                <a:defRPr/>
              </a:pPr>
              <a:endParaRPr lang="en-US" dirty="0">
                <a:cs typeface="+mn-cs"/>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ESD Prevention Techniques</a:t>
            </a:r>
          </a:p>
        </p:txBody>
      </p:sp>
      <p:sp>
        <p:nvSpPr>
          <p:cNvPr id="25603" name="Text Box 4"/>
          <p:cNvSpPr txBox="1">
            <a:spLocks noChangeArrowheads="1"/>
          </p:cNvSpPr>
          <p:nvPr/>
        </p:nvSpPr>
        <p:spPr bwMode="auto">
          <a:xfrm>
            <a:off x="522288" y="1252538"/>
            <a:ext cx="630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ct val="50000"/>
              </a:spcBef>
              <a:buClrTx/>
            </a:pPr>
            <a:endParaRPr lang="en-US" altLang="en-US" sz="1800" dirty="0"/>
          </a:p>
        </p:txBody>
      </p:sp>
      <p:sp>
        <p:nvSpPr>
          <p:cNvPr id="25604" name="Rectangle 7"/>
          <p:cNvSpPr>
            <a:spLocks noChangeArrowheads="1"/>
          </p:cNvSpPr>
          <p:nvPr/>
        </p:nvSpPr>
        <p:spPr bwMode="auto">
          <a:xfrm>
            <a:off x="914400" y="1619250"/>
            <a:ext cx="7162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spcBef>
                <a:spcPts val="363"/>
              </a:spcBef>
              <a:buClr>
                <a:srgbClr val="009DDC"/>
              </a:buClr>
              <a:buFont typeface="Wingdings" pitchFamily="2" charset="2"/>
              <a:buChar char="§"/>
            </a:pPr>
            <a:r>
              <a:rPr lang="en-US" altLang="en-US" sz="1600" b="1" dirty="0"/>
              <a:t>Eliminate activities and tasks that create static charges.</a:t>
            </a:r>
          </a:p>
          <a:p>
            <a:pPr eaLnBrk="1" hangingPunct="1">
              <a:spcBef>
                <a:spcPts val="363"/>
              </a:spcBef>
              <a:buClr>
                <a:srgbClr val="009DDC"/>
              </a:buClr>
              <a:buFont typeface="Wingdings" pitchFamily="2" charset="2"/>
              <a:buChar char="§"/>
            </a:pPr>
            <a:r>
              <a:rPr lang="en-US" altLang="en-US" sz="1600" b="1" dirty="0"/>
              <a:t>Use self grounding methods before touching electronic equipment.</a:t>
            </a:r>
          </a:p>
          <a:p>
            <a:pPr eaLnBrk="1" hangingPunct="1">
              <a:spcBef>
                <a:spcPts val="363"/>
              </a:spcBef>
              <a:buClr>
                <a:srgbClr val="009DDC"/>
              </a:buClr>
              <a:buFont typeface="Wingdings" pitchFamily="2" charset="2"/>
              <a:buChar char="§"/>
            </a:pPr>
            <a:r>
              <a:rPr lang="en-US" altLang="en-US" sz="1600" b="1" dirty="0"/>
              <a:t>Use equipment grounding methods.</a:t>
            </a:r>
          </a:p>
          <a:p>
            <a:pPr lvl="1" eaLnBrk="1" hangingPunct="1">
              <a:spcBef>
                <a:spcPts val="363"/>
              </a:spcBef>
              <a:buClr>
                <a:srgbClr val="009DDC"/>
              </a:buClr>
              <a:buFont typeface="Wingdings" pitchFamily="2" charset="2"/>
              <a:buChar char="§"/>
            </a:pPr>
            <a:r>
              <a:rPr lang="en-US" altLang="en-US" sz="1400" dirty="0"/>
              <a:t>Anti-static vacuums for cleaning</a:t>
            </a:r>
          </a:p>
          <a:p>
            <a:pPr lvl="1" eaLnBrk="1" hangingPunct="1">
              <a:spcBef>
                <a:spcPts val="363"/>
              </a:spcBef>
              <a:buClr>
                <a:srgbClr val="009DDC"/>
              </a:buClr>
              <a:buFont typeface="Wingdings" pitchFamily="2" charset="2"/>
              <a:buChar char="§"/>
            </a:pPr>
            <a:r>
              <a:rPr lang="en-US" altLang="en-US" sz="1400" dirty="0"/>
              <a:t>ESD mats and materials</a:t>
            </a:r>
          </a:p>
          <a:p>
            <a:pPr lvl="1" eaLnBrk="1" hangingPunct="1">
              <a:spcBef>
                <a:spcPts val="363"/>
              </a:spcBef>
              <a:buClr>
                <a:srgbClr val="009DDC"/>
              </a:buClr>
              <a:buFont typeface="Wingdings" pitchFamily="2" charset="2"/>
              <a:buChar char="§"/>
            </a:pPr>
            <a:r>
              <a:rPr lang="en-US" altLang="en-US" sz="1400" dirty="0"/>
              <a:t>Anti-static bags for storing components like RAM and power supplies</a:t>
            </a:r>
          </a:p>
          <a:p>
            <a:pPr eaLnBrk="1" hangingPunct="1">
              <a:spcBef>
                <a:spcPts val="363"/>
              </a:spcBef>
              <a:buClr>
                <a:srgbClr val="009DDC"/>
              </a:buClr>
              <a:buFont typeface="Wingdings" pitchFamily="2" charset="2"/>
              <a:buChar char="§"/>
            </a:pPr>
            <a:r>
              <a:rPr lang="en-US" altLang="en-US" sz="1600" b="1" dirty="0"/>
              <a:t>Maintain air quality.</a:t>
            </a:r>
          </a:p>
          <a:p>
            <a:pPr lvl="1" eaLnBrk="1" hangingPunct="1">
              <a:spcBef>
                <a:spcPts val="363"/>
              </a:spcBef>
              <a:buClr>
                <a:srgbClr val="009DDC"/>
              </a:buClr>
              <a:buFont typeface="Wingdings" pitchFamily="2" charset="2"/>
              <a:buChar char="§"/>
            </a:pPr>
            <a:r>
              <a:rPr lang="en-US" altLang="en-US" sz="1400" dirty="0"/>
              <a:t>Air ionizer for neutralizing positively charged particles</a:t>
            </a:r>
          </a:p>
          <a:p>
            <a:pPr lvl="1" eaLnBrk="1" hangingPunct="1">
              <a:spcBef>
                <a:spcPts val="363"/>
              </a:spcBef>
              <a:buClr>
                <a:srgbClr val="009DDC"/>
              </a:buClr>
              <a:buFont typeface="Wingdings" pitchFamily="2" charset="2"/>
              <a:buChar char="§"/>
            </a:pPr>
            <a:r>
              <a:rPr lang="en-US" altLang="en-US" sz="1400" dirty="0"/>
              <a:t>Humidifier to maintain 50% to 60% relative humidity</a:t>
            </a:r>
          </a:p>
          <a:p>
            <a:pPr eaLnBrk="1" hangingPunct="1">
              <a:spcBef>
                <a:spcPct val="50000"/>
              </a:spcBef>
              <a:buClr>
                <a:srgbClr val="009DDC"/>
              </a:buClr>
              <a:buFont typeface="Wingdings" pitchFamily="2" charset="2"/>
              <a:buNone/>
            </a:pP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ESD Tools</a:t>
            </a:r>
          </a:p>
        </p:txBody>
      </p:sp>
      <p:sp>
        <p:nvSpPr>
          <p:cNvPr id="27651" name="Rectangle 3"/>
          <p:cNvSpPr>
            <a:spLocks noGrp="1" noChangeArrowheads="1"/>
          </p:cNvSpPr>
          <p:nvPr>
            <p:ph type="body" sz="half" idx="1"/>
          </p:nvPr>
        </p:nvSpPr>
        <p:spPr>
          <a:xfrm>
            <a:off x="685800" y="1219200"/>
            <a:ext cx="4267200" cy="2500313"/>
          </a:xfrm>
        </p:spPr>
        <p:txBody>
          <a:bodyPr/>
          <a:lstStyle/>
          <a:p>
            <a:pPr eaLnBrk="1" hangingPunct="1">
              <a:buClr>
                <a:srgbClr val="009DDC"/>
              </a:buClr>
              <a:buFont typeface="Wingdings" pitchFamily="2" charset="2"/>
              <a:buChar char="§"/>
            </a:pPr>
            <a:r>
              <a:rPr lang="en-US" altLang="en-US" sz="1600" b="1" dirty="0" smtClean="0"/>
              <a:t>Wrist or ankle strap</a:t>
            </a:r>
          </a:p>
          <a:p>
            <a:pPr eaLnBrk="1" hangingPunct="1">
              <a:buClr>
                <a:srgbClr val="009DDC"/>
              </a:buClr>
              <a:buFont typeface="Wingdings" pitchFamily="2" charset="2"/>
              <a:buChar char="§"/>
            </a:pPr>
            <a:r>
              <a:rPr lang="en-US" altLang="en-US" sz="1600" b="1" dirty="0" smtClean="0"/>
              <a:t>Grounded floor mat or grounded work-surface mat</a:t>
            </a:r>
          </a:p>
          <a:p>
            <a:pPr eaLnBrk="1" hangingPunct="1">
              <a:buClr>
                <a:srgbClr val="009DDC"/>
              </a:buClr>
              <a:buFont typeface="Wingdings" pitchFamily="2" charset="2"/>
              <a:buChar char="§"/>
            </a:pPr>
            <a:r>
              <a:rPr lang="en-US" altLang="en-US" sz="1600" b="1" dirty="0" smtClean="0"/>
              <a:t>Anti-static bags</a:t>
            </a:r>
          </a:p>
          <a:p>
            <a:pPr eaLnBrk="1" hangingPunct="1">
              <a:buClr>
                <a:srgbClr val="009DDC"/>
              </a:buClr>
              <a:buFont typeface="Wingdings" pitchFamily="2" charset="2"/>
              <a:buChar char="§"/>
            </a:pPr>
            <a:r>
              <a:rPr lang="en-US" altLang="en-US" sz="1600" b="1" dirty="0" smtClean="0"/>
              <a:t>ESD smock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819400"/>
            <a:ext cx="6000000" cy="36666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2400" dirty="0" smtClean="0">
                <a:ea typeface="Calibri" pitchFamily="34" charset="0"/>
              </a:rPr>
              <a:t>EMI</a:t>
            </a:r>
          </a:p>
        </p:txBody>
      </p:sp>
      <p:pic>
        <p:nvPicPr>
          <p:cNvPr id="29699" name="Picture 19" descr="D:\A+\new icons\wav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25" y="4144963"/>
            <a:ext cx="4810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4452938"/>
            <a:ext cx="3587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4313" y="1828800"/>
            <a:ext cx="27511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4275" y="3289300"/>
            <a:ext cx="21272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8213" y="4030663"/>
            <a:ext cx="60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9" descr="D:\A+\new icons\wav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7225" y="367982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4238" y="3678238"/>
            <a:ext cx="1063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9" descr="D:\A+\new icons\wav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7038" y="2857500"/>
            <a:ext cx="8667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7200" y="4243388"/>
            <a:ext cx="82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2400" dirty="0" smtClean="0">
                <a:ea typeface="Calibri" pitchFamily="34" charset="0"/>
              </a:rPr>
              <a:t>Electrical Hazards</a:t>
            </a:r>
          </a:p>
        </p:txBody>
      </p:sp>
      <p:sp>
        <p:nvSpPr>
          <p:cNvPr id="31747" name="Rectangle 3"/>
          <p:cNvSpPr>
            <a:spLocks noGrp="1" noChangeArrowheads="1"/>
          </p:cNvSpPr>
          <p:nvPr>
            <p:ph type="body" idx="1"/>
          </p:nvPr>
        </p:nvSpPr>
        <p:spPr>
          <a:xfrm>
            <a:off x="1255713" y="2657475"/>
            <a:ext cx="3087687" cy="1712913"/>
          </a:xfrm>
        </p:spPr>
        <p:txBody>
          <a:bodyPr/>
          <a:lstStyle/>
          <a:p>
            <a:pPr eaLnBrk="1" hangingPunct="1">
              <a:lnSpc>
                <a:spcPct val="90000"/>
              </a:lnSpc>
              <a:buClr>
                <a:srgbClr val="009DDC"/>
              </a:buClr>
              <a:buFont typeface="Wingdings" pitchFamily="2" charset="2"/>
              <a:buChar char="§"/>
            </a:pPr>
            <a:r>
              <a:rPr lang="en-US" altLang="en-US" sz="1600" b="1" dirty="0" smtClean="0"/>
              <a:t>Electric shock</a:t>
            </a:r>
          </a:p>
          <a:p>
            <a:pPr eaLnBrk="1" hangingPunct="1">
              <a:lnSpc>
                <a:spcPct val="90000"/>
              </a:lnSpc>
              <a:buClr>
                <a:srgbClr val="009DDC"/>
              </a:buClr>
              <a:buFont typeface="Wingdings" pitchFamily="2" charset="2"/>
              <a:buChar char="§"/>
            </a:pPr>
            <a:r>
              <a:rPr lang="en-US" altLang="en-US" sz="1600" b="1" dirty="0" smtClean="0"/>
              <a:t>Electrocution (fatal shock)</a:t>
            </a:r>
          </a:p>
          <a:p>
            <a:pPr eaLnBrk="1" hangingPunct="1">
              <a:lnSpc>
                <a:spcPct val="90000"/>
              </a:lnSpc>
              <a:buClr>
                <a:srgbClr val="009DDC"/>
              </a:buClr>
              <a:buFont typeface="Wingdings" pitchFamily="2" charset="2"/>
              <a:buChar char="§"/>
            </a:pPr>
            <a:r>
              <a:rPr lang="en-US" altLang="en-US" sz="1600" b="1" dirty="0" smtClean="0"/>
              <a:t>Burns</a:t>
            </a:r>
          </a:p>
          <a:p>
            <a:pPr eaLnBrk="1" hangingPunct="1">
              <a:lnSpc>
                <a:spcPct val="90000"/>
              </a:lnSpc>
              <a:buClr>
                <a:srgbClr val="009DDC"/>
              </a:buClr>
              <a:buFont typeface="Wingdings" pitchFamily="2" charset="2"/>
              <a:buChar char="§"/>
            </a:pPr>
            <a:r>
              <a:rPr lang="en-US" altLang="en-US" sz="1600" b="1" dirty="0" smtClean="0"/>
              <a:t>Collateral injuries</a:t>
            </a:r>
          </a:p>
        </p:txBody>
      </p:sp>
      <p:pic>
        <p:nvPicPr>
          <p:cNvPr id="5" name="Picture 2" descr="D:\A+\images\lighting_s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07" t="21558" r="17579" b="2717"/>
          <a:stretch/>
        </p:blipFill>
        <p:spPr bwMode="auto">
          <a:xfrm>
            <a:off x="4648200" y="1676399"/>
            <a:ext cx="3332420" cy="3845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04c_kn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9438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Line 10"/>
          <p:cNvSpPr>
            <a:spLocks noChangeShapeType="1"/>
          </p:cNvSpPr>
          <p:nvPr/>
        </p:nvSpPr>
        <p:spPr bwMode="auto">
          <a:xfrm rot="16200000" flipV="1">
            <a:off x="1562100" y="5295900"/>
            <a:ext cx="990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796" name="Line 12"/>
          <p:cNvSpPr>
            <a:spLocks noChangeShapeType="1"/>
          </p:cNvSpPr>
          <p:nvPr/>
        </p:nvSpPr>
        <p:spPr bwMode="auto">
          <a:xfrm rot="16200000" flipV="1">
            <a:off x="2209800" y="4572000"/>
            <a:ext cx="2438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797" name="Line 15"/>
          <p:cNvSpPr>
            <a:spLocks noChangeShapeType="1"/>
          </p:cNvSpPr>
          <p:nvPr/>
        </p:nvSpPr>
        <p:spPr bwMode="auto">
          <a:xfrm rot="16200000" flipV="1">
            <a:off x="3473450" y="46482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798" name="Title 1"/>
          <p:cNvSpPr>
            <a:spLocks noGrp="1"/>
          </p:cNvSpPr>
          <p:nvPr>
            <p:ph type="title"/>
          </p:nvPr>
        </p:nvSpPr>
        <p:spPr/>
        <p:txBody>
          <a:bodyPr/>
          <a:lstStyle/>
          <a:p>
            <a:r>
              <a:rPr lang="en-US" altLang="en-US" sz="2400" dirty="0" smtClean="0">
                <a:ea typeface="Calibri" pitchFamily="34" charset="0"/>
              </a:rPr>
              <a:t>Equipment Grounding</a:t>
            </a:r>
          </a:p>
        </p:txBody>
      </p:sp>
      <p:sp>
        <p:nvSpPr>
          <p:cNvPr id="5" name="Rounded Rectangle 4"/>
          <p:cNvSpPr/>
          <p:nvPr/>
        </p:nvSpPr>
        <p:spPr bwMode="auto">
          <a:xfrm>
            <a:off x="1174750" y="5583238"/>
            <a:ext cx="1765300" cy="4159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Shelf frame connects to the ground</a:t>
            </a:r>
          </a:p>
        </p:txBody>
      </p:sp>
      <p:sp>
        <p:nvSpPr>
          <p:cNvPr id="6" name="Rounded Rectangle 5"/>
          <p:cNvSpPr/>
          <p:nvPr/>
        </p:nvSpPr>
        <p:spPr bwMode="auto">
          <a:xfrm>
            <a:off x="4089400" y="5586413"/>
            <a:ext cx="1060450" cy="4175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Conductor</a:t>
            </a:r>
          </a:p>
        </p:txBody>
      </p:sp>
      <p:sp>
        <p:nvSpPr>
          <p:cNvPr id="7" name="Rounded Rectangle 6"/>
          <p:cNvSpPr/>
          <p:nvPr/>
        </p:nvSpPr>
        <p:spPr bwMode="auto">
          <a:xfrm>
            <a:off x="3033713" y="5583238"/>
            <a:ext cx="790575" cy="4159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Ground</a:t>
            </a:r>
          </a:p>
          <a:p>
            <a:pPr algn="ctr">
              <a:defRPr/>
            </a:pPr>
            <a:r>
              <a:rPr lang="en-US" sz="1100" b="1" dirty="0">
                <a:solidFill>
                  <a:schemeClr val="tx1"/>
                </a:solidFill>
              </a:rPr>
              <a:t>point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2400" dirty="0" smtClean="0">
                <a:ea typeface="Calibri" pitchFamily="34" charset="0"/>
              </a:rPr>
              <a:t>Personal and Electrical Safety Precautions</a:t>
            </a:r>
          </a:p>
        </p:txBody>
      </p:sp>
      <p:sp>
        <p:nvSpPr>
          <p:cNvPr id="35843" name="Rectangle 3"/>
          <p:cNvSpPr>
            <a:spLocks noGrp="1" noChangeArrowheads="1"/>
          </p:cNvSpPr>
          <p:nvPr>
            <p:ph type="body" idx="1"/>
          </p:nvPr>
        </p:nvSpPr>
        <p:spPr>
          <a:xfrm>
            <a:off x="914400" y="1600200"/>
            <a:ext cx="7772400" cy="4730750"/>
          </a:xfrm>
        </p:spPr>
        <p:txBody>
          <a:bodyPr/>
          <a:lstStyle/>
          <a:p>
            <a:pPr eaLnBrk="1" hangingPunct="1">
              <a:buClr>
                <a:srgbClr val="009DDC"/>
              </a:buClr>
              <a:buFont typeface="Wingdings" pitchFamily="2" charset="2"/>
              <a:buChar char="§"/>
            </a:pPr>
            <a:r>
              <a:rPr lang="en-US" altLang="en-US" sz="1600" b="1" dirty="0" smtClean="0"/>
              <a:t>Be aware of personal safety measures.</a:t>
            </a:r>
          </a:p>
          <a:p>
            <a:pPr eaLnBrk="1" hangingPunct="1">
              <a:buClr>
                <a:srgbClr val="009DDC"/>
              </a:buClr>
              <a:buFont typeface="Wingdings" pitchFamily="2" charset="2"/>
              <a:buChar char="§"/>
            </a:pPr>
            <a:r>
              <a:rPr lang="en-US" altLang="en-US" sz="1600" b="1" dirty="0" smtClean="0"/>
              <a:t>Be aware of the environmental conditions you are working in.</a:t>
            </a:r>
          </a:p>
          <a:p>
            <a:pPr eaLnBrk="1" hangingPunct="1">
              <a:buClr>
                <a:srgbClr val="009DDC"/>
              </a:buClr>
              <a:buFont typeface="Wingdings" pitchFamily="2" charset="2"/>
              <a:buChar char="§"/>
            </a:pPr>
            <a:r>
              <a:rPr lang="en-US" altLang="en-US" sz="1600" b="1" dirty="0" smtClean="0"/>
              <a:t>Prevent static electricity from damaging components by using anti-static  equipment.</a:t>
            </a:r>
          </a:p>
          <a:p>
            <a:pPr eaLnBrk="1" hangingPunct="1">
              <a:buClr>
                <a:srgbClr val="009DDC"/>
              </a:buClr>
              <a:buFont typeface="Wingdings" pitchFamily="2" charset="2"/>
              <a:buChar char="§"/>
            </a:pPr>
            <a:r>
              <a:rPr lang="en-US" altLang="en-US" sz="1600" b="1" dirty="0" smtClean="0"/>
              <a:t>Use safety guidelines when disassembling computer equipment.</a:t>
            </a:r>
          </a:p>
          <a:p>
            <a:pPr eaLnBrk="1" hangingPunct="1">
              <a:buClr>
                <a:srgbClr val="009DDC"/>
              </a:buClr>
              <a:buFont typeface="Wingdings" pitchFamily="2" charset="2"/>
              <a:buChar char="§"/>
            </a:pPr>
            <a:r>
              <a:rPr lang="en-US" altLang="en-US" sz="1600" b="1" dirty="0" smtClean="0"/>
              <a:t>Use caution when working with power supplies.</a:t>
            </a:r>
          </a:p>
          <a:p>
            <a:pPr eaLnBrk="1" hangingPunct="1">
              <a:buClr>
                <a:srgbClr val="009DDC"/>
              </a:buClr>
              <a:buFont typeface="Wingdings" pitchFamily="2" charset="2"/>
              <a:buChar char="§"/>
            </a:pPr>
            <a:r>
              <a:rPr lang="en-US" altLang="en-US" sz="1600" b="1" dirty="0" smtClean="0"/>
              <a:t>Be aware of the electrical fire safety procedures.</a:t>
            </a:r>
          </a:p>
          <a:p>
            <a:pPr eaLnBrk="1" hangingPunct="1">
              <a:buClr>
                <a:srgbClr val="009DDC"/>
              </a:buClr>
              <a:buFont typeface="Wingdings" pitchFamily="2" charset="2"/>
              <a:buChar char="§"/>
            </a:pPr>
            <a:endParaRPr lang="en-US" altLang="en-US" sz="1600" b="1" dirty="0" smtClean="0"/>
          </a:p>
          <a:p>
            <a:pPr eaLnBrk="1" hangingPunct="1">
              <a:buClr>
                <a:srgbClr val="009DDC"/>
              </a:buClr>
              <a:buFont typeface="Wingdings" pitchFamily="2" charset="2"/>
              <a:buChar char="§"/>
            </a:pPr>
            <a:endParaRPr lang="en-US" altLang="en-US" sz="1600" b="1" dirty="0" smtClean="0"/>
          </a:p>
          <a:p>
            <a:pPr eaLnBrk="1" hangingPunct="1">
              <a:buClr>
                <a:srgbClr val="009DDC"/>
              </a:buClr>
              <a:buFont typeface="Wingdings" pitchFamily="2" charset="2"/>
              <a:buChar char="§"/>
            </a:pPr>
            <a:endParaRPr lang="en-US" altLang="en-US" sz="16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Environmental Considerations</a:t>
            </a:r>
          </a:p>
        </p:txBody>
      </p:sp>
      <p:pic>
        <p:nvPicPr>
          <p:cNvPr id="1026" name="Picture 2" descr="C:\Users\Alex Tong\Desktop\A+\du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246" y="4572000"/>
            <a:ext cx="2409508" cy="1605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5" name="Group 23"/>
          <p:cNvGraphicFramePr>
            <a:graphicFrameLocks noGrp="1"/>
          </p:cNvGraphicFramePr>
          <p:nvPr/>
        </p:nvGraphicFramePr>
        <p:xfrm>
          <a:off x="952500" y="1676400"/>
          <a:ext cx="7239000" cy="2574953"/>
        </p:xfrm>
        <a:graphic>
          <a:graphicData uri="http://schemas.openxmlformats.org/drawingml/2006/table">
            <a:tbl>
              <a:tblPr/>
              <a:tblGrid>
                <a:gridCol w="1676400"/>
                <a:gridCol w="5562600"/>
              </a:tblGrid>
              <a:tr h="4570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Consideration</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 and Controls</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083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Ozone gas</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Caused by laser printers. Ensure proper ventilation around printers.</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31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Temperature and humidity</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Extremes in temperature and humidity can damage equipment and hinder performance. Maintain moderate temperature and humidity in areas were PCs are used.</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3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Dust and debris</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Dust buildup can cause resistance or heat retention. Clean equipment periodically.</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6194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Airborne particles</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Contaminants such as ozone, particulates, or organic emissions can damage computer equipment by corrosion and overheating. Install protective enclosures for PCs, or install air filters designed to remove airborne particles as they flow through the HVAC system.</a:t>
                      </a:r>
                    </a:p>
                  </a:txBody>
                  <a:tcPr marT="45701" marB="4570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38125"/>
            <a:ext cx="7005638" cy="561975"/>
          </a:xfrm>
        </p:spPr>
        <p:txBody>
          <a:bodyPr/>
          <a:lstStyle/>
          <a:p>
            <a:pPr eaLnBrk="1" hangingPunct="1"/>
            <a:r>
              <a:rPr lang="en-US" altLang="en-US" sz="2400" b="1" i="0" dirty="0" smtClean="0">
                <a:latin typeface="Calibri" pitchFamily="34" charset="0"/>
                <a:ea typeface="Calibri" pitchFamily="34" charset="0"/>
                <a:cs typeface="Calibri" pitchFamily="34" charset="0"/>
              </a:rPr>
              <a:t>Workplace Safety Issues</a:t>
            </a:r>
          </a:p>
        </p:txBody>
      </p:sp>
      <p:graphicFrame>
        <p:nvGraphicFramePr>
          <p:cNvPr id="4" name="Group 23"/>
          <p:cNvGraphicFramePr>
            <a:graphicFrameLocks noGrp="1"/>
          </p:cNvGraphicFramePr>
          <p:nvPr/>
        </p:nvGraphicFramePr>
        <p:xfrm>
          <a:off x="952500" y="1600200"/>
          <a:ext cx="7239000" cy="4359275"/>
        </p:xfrm>
        <a:graphic>
          <a:graphicData uri="http://schemas.openxmlformats.org/drawingml/2006/table">
            <a:tbl>
              <a:tblPr/>
              <a:tblGrid>
                <a:gridCol w="1676400"/>
                <a:gridCol w="5562600"/>
              </a:tblGrid>
              <a:tr h="45726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Safety Issue</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66151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Falling and tripping</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Keep in mind the location of hardware, cables, and devices.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Use cord protectors to cover cords and cables that run across the floor.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Implement cable management techniques.</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31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Equipment storage</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Don’t stack PCs and other hardware.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Make sure equipment is secure.</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31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Component handling and protection</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Follow proper handling guidelines.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Use anti-static bags.</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2917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Lasers</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Used in printers and optical drives.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Can cause damage to human eyes and skin.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Never point a laser at anyone, never look into the laser source, and never disable safety mechanisms on devices with embedded lasers.</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51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RSI</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Injury due to repetitive motion.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Rest, medication, therapy, and even surgery might be prescribed for sufferers.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Prevent by providing an ergonomic arrangement of computer equipment.</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2917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Eye strain</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Blurred vision, difficulty focusing, double vision, tiredness, headaches, and burning, sore, or itchy eyes.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Dry eyes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Take frequent breaks, get eye exams, and use eye drops or artificial tears.</a:t>
                      </a:r>
                    </a:p>
                  </a:txBody>
                  <a:tcPr marT="45727" marB="4572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Types of Hardware Toolkits</a:t>
            </a: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7413" y="2930525"/>
            <a:ext cx="22891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07"/>
          <p:cNvSpPr txBox="1">
            <a:spLocks noChangeArrowheads="1"/>
          </p:cNvSpPr>
          <p:nvPr/>
        </p:nvSpPr>
        <p:spPr bwMode="auto">
          <a:xfrm>
            <a:off x="3983038" y="469582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lgn="ctr" eaLnBrk="1" hangingPunct="1">
              <a:spcBef>
                <a:spcPct val="50000"/>
              </a:spcBef>
              <a:buClrTx/>
              <a:buFontTx/>
              <a:buNone/>
            </a:pPr>
            <a:r>
              <a:rPr lang="en-US" altLang="en-US" sz="1100" b="1" dirty="0"/>
              <a:t>Extended toolkit</a:t>
            </a:r>
          </a:p>
        </p:txBody>
      </p:sp>
      <p:sp>
        <p:nvSpPr>
          <p:cNvPr id="6149" name="Text Box 307"/>
          <p:cNvSpPr txBox="1">
            <a:spLocks noChangeArrowheads="1"/>
          </p:cNvSpPr>
          <p:nvPr/>
        </p:nvSpPr>
        <p:spPr bwMode="auto">
          <a:xfrm>
            <a:off x="6750050" y="4695825"/>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lgn="ctr" eaLnBrk="1" hangingPunct="1">
              <a:spcBef>
                <a:spcPct val="50000"/>
              </a:spcBef>
              <a:buClrTx/>
              <a:buFontTx/>
              <a:buNone/>
            </a:pPr>
            <a:r>
              <a:rPr lang="en-US" altLang="en-US" sz="1100" b="1" dirty="0"/>
              <a:t>Network toolkit</a:t>
            </a:r>
          </a:p>
        </p:txBody>
      </p:sp>
      <p:pic>
        <p:nvPicPr>
          <p:cNvPr id="615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2578100"/>
            <a:ext cx="26511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47025">
            <a:off x="850900" y="2663825"/>
            <a:ext cx="22320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307"/>
          <p:cNvSpPr txBox="1">
            <a:spLocks noChangeArrowheads="1"/>
          </p:cNvSpPr>
          <p:nvPr/>
        </p:nvSpPr>
        <p:spPr bwMode="auto">
          <a:xfrm>
            <a:off x="1214438" y="469582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algn="ctr" eaLnBrk="1" hangingPunct="1">
              <a:spcBef>
                <a:spcPct val="50000"/>
              </a:spcBef>
              <a:buClrTx/>
              <a:buFontTx/>
              <a:buNone/>
            </a:pPr>
            <a:r>
              <a:rPr lang="en-US" altLang="en-US" sz="1100" b="1" dirty="0"/>
              <a:t>Basic toolkit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38125"/>
            <a:ext cx="7005638" cy="561975"/>
          </a:xfrm>
        </p:spPr>
        <p:txBody>
          <a:bodyPr/>
          <a:lstStyle/>
          <a:p>
            <a:pPr eaLnBrk="1" hangingPunct="1"/>
            <a:r>
              <a:rPr lang="en-US" altLang="en-US" sz="2400" b="1" i="0" dirty="0" smtClean="0">
                <a:latin typeface="Calibri" pitchFamily="34" charset="0"/>
                <a:ea typeface="Calibri" pitchFamily="34" charset="0"/>
                <a:cs typeface="Calibri" pitchFamily="34" charset="0"/>
              </a:rPr>
              <a:t>Workplace Safety Issues (Cont.)</a:t>
            </a:r>
          </a:p>
        </p:txBody>
      </p:sp>
      <p:graphicFrame>
        <p:nvGraphicFramePr>
          <p:cNvPr id="4" name="Group 23"/>
          <p:cNvGraphicFramePr>
            <a:graphicFrameLocks noGrp="1"/>
          </p:cNvGraphicFramePr>
          <p:nvPr/>
        </p:nvGraphicFramePr>
        <p:xfrm>
          <a:off x="952500" y="1600200"/>
          <a:ext cx="7239000" cy="3068835"/>
        </p:xfrm>
        <a:graphic>
          <a:graphicData uri="http://schemas.openxmlformats.org/drawingml/2006/table">
            <a:tbl>
              <a:tblPr/>
              <a:tblGrid>
                <a:gridCol w="1676400"/>
                <a:gridCol w="5562600"/>
              </a:tblGrid>
              <a:tr h="45692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Safety Issue</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2893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Noise</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Most noise associated with normal computer use is not damaging.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Loud noise might indicate an equipment problem.</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Industrial high-speed printers might require sound-suppression equipment or should be placed away from operators.</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1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Hot components</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Can cause burns.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Avoid prolonged exposure to hot components.</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1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Food and drink</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Can cause hardware malfunction.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Follow internal policies regarding food and drink around PCs.</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624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Moving equipment</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Lifting and moving computer equipment can cause back injuries.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Be aware of what you can lift. Ask for help when necessary.</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Lift with your knees.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Plan ahead.</a:t>
                      </a:r>
                    </a:p>
                  </a:txBody>
                  <a:tcPr marT="45692" marB="4569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2400" dirty="0" smtClean="0">
                <a:ea typeface="Calibri" pitchFamily="34" charset="0"/>
              </a:rPr>
              <a:t>General Power Issues</a:t>
            </a:r>
          </a:p>
        </p:txBody>
      </p:sp>
      <p:graphicFrame>
        <p:nvGraphicFramePr>
          <p:cNvPr id="4" name="Group 23"/>
          <p:cNvGraphicFramePr>
            <a:graphicFrameLocks noGrp="1"/>
          </p:cNvGraphicFramePr>
          <p:nvPr/>
        </p:nvGraphicFramePr>
        <p:xfrm>
          <a:off x="952500" y="1676400"/>
          <a:ext cx="7239000" cy="2408237"/>
        </p:xfrm>
        <a:graphic>
          <a:graphicData uri="http://schemas.openxmlformats.org/drawingml/2006/table">
            <a:tbl>
              <a:tblPr/>
              <a:tblGrid>
                <a:gridCol w="1676400"/>
                <a:gridCol w="5562600"/>
              </a:tblGrid>
              <a:tr h="4572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Power Problem</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Blackout</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Complete loss of power.</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77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Brownout</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temporary power reduction that is often used by electrical power companies to deal with high power demands. </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Sag</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momentary low-voltage power failure.</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Spike</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short-term increase in the electrical supply voltage or current carried on a wire.</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Surge</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sudden sharp increase in voltage or current that can last up to 50 microseconds.</a:t>
                      </a:r>
                    </a:p>
                  </a:txBody>
                  <a:tcPr marT="45726" marB="4572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400" dirty="0" smtClean="0">
                <a:ea typeface="Calibri" pitchFamily="34" charset="0"/>
              </a:rPr>
              <a:t>Power Protection Systems</a:t>
            </a:r>
          </a:p>
        </p:txBody>
      </p:sp>
      <p:sp>
        <p:nvSpPr>
          <p:cNvPr id="46083" name="Rectangle 3"/>
          <p:cNvSpPr>
            <a:spLocks noChangeArrowheads="1"/>
          </p:cNvSpPr>
          <p:nvPr/>
        </p:nvSpPr>
        <p:spPr bwMode="auto">
          <a:xfrm>
            <a:off x="1447800" y="3048000"/>
            <a:ext cx="2895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buClr>
                <a:srgbClr val="009DDC"/>
              </a:buClr>
              <a:buFont typeface="Wingdings" pitchFamily="2" charset="2"/>
              <a:buChar char="§"/>
            </a:pPr>
            <a:r>
              <a:rPr lang="en-US" altLang="en-US" sz="1600" b="1" dirty="0"/>
              <a:t>UPS or battery backup</a:t>
            </a:r>
          </a:p>
          <a:p>
            <a:pPr eaLnBrk="1" hangingPunct="1">
              <a:buClr>
                <a:srgbClr val="009DDC"/>
              </a:buClr>
              <a:buFont typeface="Wingdings" pitchFamily="2" charset="2"/>
              <a:buChar char="§"/>
            </a:pPr>
            <a:r>
              <a:rPr lang="en-US" altLang="en-US" sz="1600" b="1" dirty="0"/>
              <a:t>Generators</a:t>
            </a:r>
          </a:p>
          <a:p>
            <a:pPr eaLnBrk="1" hangingPunct="1">
              <a:buClr>
                <a:srgbClr val="009DDC"/>
              </a:buClr>
              <a:buFont typeface="Wingdings" pitchFamily="2" charset="2"/>
              <a:buChar char="§"/>
            </a:pPr>
            <a:r>
              <a:rPr lang="en-US" altLang="en-US" sz="1600" b="1" dirty="0"/>
              <a:t>Surge suppressor</a:t>
            </a:r>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1143000"/>
            <a:ext cx="274796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4">
            <a:extLst>
              <a:ext uri="{28A0092B-C50C-407E-A947-70E740481C1C}">
                <a14:useLocalDpi xmlns:a14="http://schemas.microsoft.com/office/drawing/2010/main" val="0"/>
              </a:ext>
            </a:extLst>
          </a:blip>
          <a:srcRect t="16241" b="15909"/>
          <a:stretch>
            <a:fillRect/>
          </a:stretch>
        </p:blipFill>
        <p:spPr bwMode="auto">
          <a:xfrm>
            <a:off x="5016500" y="3657600"/>
            <a:ext cx="26384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914400" y="1919288"/>
            <a:ext cx="76962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buClr>
                <a:srgbClr val="009DDC"/>
              </a:buClr>
              <a:buFont typeface="Wingdings" pitchFamily="2" charset="2"/>
              <a:buChar char="§"/>
            </a:pPr>
            <a:r>
              <a:rPr lang="en-US" altLang="en-US" sz="1600" b="1" dirty="0"/>
              <a:t>Hazardous liquids are commonly encountered in many workplaces.</a:t>
            </a:r>
          </a:p>
          <a:p>
            <a:pPr eaLnBrk="1" hangingPunct="1">
              <a:buClr>
                <a:srgbClr val="009DDC"/>
              </a:buClr>
              <a:buFont typeface="Wingdings" pitchFamily="2" charset="2"/>
              <a:buChar char="§"/>
            </a:pPr>
            <a:r>
              <a:rPr lang="en-US" altLang="en-US" sz="1600" b="1" dirty="0"/>
              <a:t>Compounds are used to clean or condition equipment.</a:t>
            </a:r>
          </a:p>
          <a:p>
            <a:pPr eaLnBrk="1" hangingPunct="1">
              <a:buClr>
                <a:srgbClr val="009DDC"/>
              </a:buClr>
              <a:buFont typeface="Wingdings" pitchFamily="2" charset="2"/>
              <a:buChar char="§"/>
            </a:pPr>
            <a:r>
              <a:rPr lang="en-US" altLang="en-US" sz="1600" b="1" dirty="0"/>
              <a:t>Read the labels and follow instructions carefully when disposing of hazardous liquids.</a:t>
            </a:r>
          </a:p>
        </p:txBody>
      </p:sp>
      <p:sp>
        <p:nvSpPr>
          <p:cNvPr id="48131" name="Rectangle 2"/>
          <p:cNvSpPr>
            <a:spLocks noGrp="1" noChangeArrowheads="1"/>
          </p:cNvSpPr>
          <p:nvPr>
            <p:ph type="title"/>
          </p:nvPr>
        </p:nvSpPr>
        <p:spPr/>
        <p:txBody>
          <a:bodyPr/>
          <a:lstStyle/>
          <a:p>
            <a:pPr eaLnBrk="1" hangingPunct="1"/>
            <a:r>
              <a:rPr lang="en-US" altLang="en-US" sz="2400" dirty="0" smtClean="0">
                <a:ea typeface="Calibri" pitchFamily="34" charset="0"/>
              </a:rPr>
              <a:t>Liquid Hazards</a:t>
            </a:r>
          </a:p>
        </p:txBody>
      </p:sp>
      <p:pic>
        <p:nvPicPr>
          <p:cNvPr id="48132" name="Picture 1"/>
          <p:cNvPicPr>
            <a:picLocks noChangeAspect="1"/>
          </p:cNvPicPr>
          <p:nvPr/>
        </p:nvPicPr>
        <p:blipFill>
          <a:blip r:embed="rId3" cstate="print">
            <a:extLst>
              <a:ext uri="{28A0092B-C50C-407E-A947-70E740481C1C}">
                <a14:useLocalDpi xmlns:a14="http://schemas.microsoft.com/office/drawing/2010/main" val="0"/>
              </a:ext>
            </a:extLst>
          </a:blip>
          <a:srcRect l="7555" t="893" r="14223" b="6432"/>
          <a:stretch>
            <a:fillRect/>
          </a:stretch>
        </p:blipFill>
        <p:spPr bwMode="auto">
          <a:xfrm>
            <a:off x="6553200" y="4227513"/>
            <a:ext cx="12176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p:cNvPicPr>
          <p:nvPr/>
        </p:nvPicPr>
        <p:blipFill>
          <a:blip r:embed="rId4">
            <a:extLst>
              <a:ext uri="{28A0092B-C50C-407E-A947-70E740481C1C}">
                <a14:useLocalDpi xmlns:a14="http://schemas.microsoft.com/office/drawing/2010/main" val="0"/>
              </a:ext>
            </a:extLst>
          </a:blip>
          <a:srcRect l="5061" t="2597" r="18372" b="4887"/>
          <a:stretch>
            <a:fillRect/>
          </a:stretch>
        </p:blipFill>
        <p:spPr bwMode="auto">
          <a:xfrm>
            <a:off x="4343400" y="3733800"/>
            <a:ext cx="24066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2400" dirty="0" smtClean="0">
                <a:ea typeface="Calibri" pitchFamily="34" charset="0"/>
              </a:rPr>
              <a:t>Chemical Hazards</a:t>
            </a:r>
          </a:p>
        </p:txBody>
      </p:sp>
      <p:sp>
        <p:nvSpPr>
          <p:cNvPr id="50179" name="Rectangle 3"/>
          <p:cNvSpPr>
            <a:spLocks noGrp="1" noChangeArrowheads="1"/>
          </p:cNvSpPr>
          <p:nvPr>
            <p:ph type="body" idx="1"/>
          </p:nvPr>
        </p:nvSpPr>
        <p:spPr>
          <a:xfrm>
            <a:off x="912813" y="1600200"/>
            <a:ext cx="2976562" cy="2335213"/>
          </a:xfrm>
        </p:spPr>
        <p:txBody>
          <a:bodyPr/>
          <a:lstStyle/>
          <a:p>
            <a:pPr eaLnBrk="1" hangingPunct="1">
              <a:buClr>
                <a:srgbClr val="009DDC"/>
              </a:buClr>
              <a:buFont typeface="Wingdings" pitchFamily="2" charset="2"/>
              <a:buChar char="§"/>
            </a:pPr>
            <a:r>
              <a:rPr lang="en-US" altLang="en-US" sz="1600" b="1" dirty="0" smtClean="0"/>
              <a:t>Laser printer toner </a:t>
            </a:r>
          </a:p>
          <a:p>
            <a:pPr eaLnBrk="1" hangingPunct="1">
              <a:buClr>
                <a:srgbClr val="009DDC"/>
              </a:buClr>
              <a:buFont typeface="Wingdings" pitchFamily="2" charset="2"/>
              <a:buChar char="§"/>
            </a:pPr>
            <a:r>
              <a:rPr lang="en-US" altLang="en-US" sz="1600" b="1" dirty="0" smtClean="0"/>
              <a:t>Batteries</a:t>
            </a:r>
          </a:p>
          <a:p>
            <a:pPr eaLnBrk="1" hangingPunct="1">
              <a:buClr>
                <a:srgbClr val="009DDC"/>
              </a:buClr>
              <a:buFont typeface="Wingdings" pitchFamily="2" charset="2"/>
              <a:buChar char="§"/>
            </a:pPr>
            <a:r>
              <a:rPr lang="en-US" altLang="en-US" sz="1600" b="1" dirty="0" smtClean="0"/>
              <a:t>Capacitors</a:t>
            </a: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575" y="3462338"/>
            <a:ext cx="3171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152900"/>
            <a:ext cx="2286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76701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MSDS Documentation</a:t>
            </a:r>
          </a:p>
        </p:txBody>
      </p:sp>
      <p:pic>
        <p:nvPicPr>
          <p:cNvPr id="5222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35577" y="1371600"/>
            <a:ext cx="388400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1409700" y="5214078"/>
            <a:ext cx="6553200" cy="1110521"/>
          </a:xfrm>
          <a:prstGeom prst="rect">
            <a:avLst/>
          </a:prstGeom>
          <a:gradFill flip="none" rotWithShape="1">
            <a:gsLst>
              <a:gs pos="100000">
                <a:schemeClr val="bg1"/>
              </a:gs>
              <a:gs pos="0">
                <a:schemeClr val="bg1">
                  <a:shade val="100000"/>
                  <a:satMod val="115000"/>
                  <a:alpha val="0"/>
                </a:schemeClr>
              </a:gs>
            </a:gsLst>
            <a:lin ang="5400000" scaled="1"/>
            <a:tileRect/>
          </a:gradFill>
          <a:ln w="28575" cap="flat" cmpd="sng" algn="ctr">
            <a:noFill/>
            <a:prstDash val="solid"/>
            <a:round/>
            <a:headEnd type="none" w="med" len="med"/>
            <a:tailEnd type="triangle" w="med" len="med"/>
          </a:ln>
          <a:effectLst/>
        </p:spPr>
        <p:txBody>
          <a:bodyPr/>
          <a:lstStyle/>
          <a:p>
            <a:pPr eaLnBrk="1" hangingPunct="1">
              <a:defRPr/>
            </a:pPr>
            <a:endParaRPr lang="en-US" dirty="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2400" dirty="0" smtClean="0">
                <a:ea typeface="Calibri" pitchFamily="34" charset="0"/>
              </a:rPr>
              <a:t>Incident Reports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07534"/>
            <a:ext cx="7807054" cy="5486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2400" dirty="0" smtClean="0">
                <a:ea typeface="Calibri" pitchFamily="34" charset="0"/>
              </a:rPr>
              <a:t>Hazardous Materials Handling and Disposal</a:t>
            </a:r>
          </a:p>
        </p:txBody>
      </p:sp>
      <p:sp>
        <p:nvSpPr>
          <p:cNvPr id="56323" name="Rectangle 3"/>
          <p:cNvSpPr>
            <a:spLocks noGrp="1" noChangeArrowheads="1"/>
          </p:cNvSpPr>
          <p:nvPr>
            <p:ph type="body" idx="1"/>
          </p:nvPr>
        </p:nvSpPr>
        <p:spPr>
          <a:xfrm>
            <a:off x="742950" y="2816225"/>
            <a:ext cx="4862513" cy="2074863"/>
          </a:xfrm>
        </p:spPr>
        <p:txBody>
          <a:bodyPr/>
          <a:lstStyle/>
          <a:p>
            <a:pPr eaLnBrk="1" hangingPunct="1">
              <a:buClr>
                <a:srgbClr val="009DDC"/>
              </a:buClr>
              <a:buFont typeface="Wingdings" pitchFamily="2" charset="2"/>
              <a:buChar char="§"/>
            </a:pPr>
            <a:r>
              <a:rPr lang="en-US" altLang="en-US" sz="1600" b="1" dirty="0" smtClean="0"/>
              <a:t>Liquid cleaners and empty containers</a:t>
            </a:r>
          </a:p>
          <a:p>
            <a:pPr eaLnBrk="1" hangingPunct="1">
              <a:buClr>
                <a:srgbClr val="009DDC"/>
              </a:buClr>
              <a:buFont typeface="Wingdings" pitchFamily="2" charset="2"/>
              <a:buChar char="§"/>
            </a:pPr>
            <a:r>
              <a:rPr lang="en-US" altLang="en-US" sz="1600" b="1" dirty="0" smtClean="0"/>
              <a:t>Toner</a:t>
            </a:r>
          </a:p>
          <a:p>
            <a:pPr eaLnBrk="1" hangingPunct="1">
              <a:buClr>
                <a:srgbClr val="009DDC"/>
              </a:buClr>
              <a:buFont typeface="Wingdings" pitchFamily="2" charset="2"/>
              <a:buChar char="§"/>
            </a:pPr>
            <a:r>
              <a:rPr lang="en-US" altLang="en-US" sz="1600" b="1" dirty="0" smtClean="0"/>
              <a:t>Display devices</a:t>
            </a:r>
          </a:p>
          <a:p>
            <a:pPr eaLnBrk="1" hangingPunct="1">
              <a:buClr>
                <a:srgbClr val="009DDC"/>
              </a:buClr>
              <a:buFont typeface="Wingdings" pitchFamily="2" charset="2"/>
              <a:buChar char="§"/>
            </a:pPr>
            <a:r>
              <a:rPr lang="en-US" altLang="en-US" sz="1600" b="1" dirty="0" smtClean="0"/>
              <a:t>Ozone filter</a:t>
            </a:r>
          </a:p>
          <a:p>
            <a:pPr eaLnBrk="1" hangingPunct="1">
              <a:buClr>
                <a:srgbClr val="009DDC"/>
              </a:buClr>
              <a:buFont typeface="Wingdings" pitchFamily="2" charset="2"/>
              <a:buChar char="§"/>
            </a:pPr>
            <a:r>
              <a:rPr lang="en-US" altLang="en-US" sz="1600" b="1" dirty="0" smtClean="0"/>
              <a:t>Batteries</a:t>
            </a:r>
          </a:p>
          <a:p>
            <a:pPr eaLnBrk="1" hangingPunct="1">
              <a:buClr>
                <a:srgbClr val="009DDC"/>
              </a:buClr>
            </a:pPr>
            <a:endParaRPr lang="en-US" altLang="en-US" dirty="0" smtClean="0"/>
          </a:p>
        </p:txBody>
      </p:sp>
      <p:pic>
        <p:nvPicPr>
          <p:cNvPr id="56324" name="Picture 5" descr="C:\Documents and Settings\TDrake\My Documents\A+_085816\Pics\bio-haz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463" y="2560638"/>
            <a:ext cx="24066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2400" dirty="0" smtClean="0">
                <a:ea typeface="Calibri" pitchFamily="34" charset="0"/>
              </a:rPr>
              <a:t>Communication Skills</a:t>
            </a:r>
          </a:p>
        </p:txBody>
      </p:sp>
      <p:sp>
        <p:nvSpPr>
          <p:cNvPr id="58371" name="Rectangle 3"/>
          <p:cNvSpPr>
            <a:spLocks noGrp="1" noChangeArrowheads="1"/>
          </p:cNvSpPr>
          <p:nvPr>
            <p:ph type="body" idx="1"/>
          </p:nvPr>
        </p:nvSpPr>
        <p:spPr>
          <a:xfrm>
            <a:off x="914400" y="1600200"/>
            <a:ext cx="7696200" cy="4343400"/>
          </a:xfrm>
        </p:spPr>
        <p:txBody>
          <a:bodyPr/>
          <a:lstStyle/>
          <a:p>
            <a:pPr eaLnBrk="1" hangingPunct="1">
              <a:lnSpc>
                <a:spcPct val="90000"/>
              </a:lnSpc>
              <a:buClr>
                <a:srgbClr val="009DDC"/>
              </a:buClr>
              <a:buFont typeface="Wingdings" pitchFamily="2" charset="2"/>
              <a:buChar char="§"/>
            </a:pPr>
            <a:r>
              <a:rPr lang="en-US" altLang="en-US" sz="1600" b="1" dirty="0" smtClean="0"/>
              <a:t>Use proper language.</a:t>
            </a:r>
          </a:p>
          <a:p>
            <a:pPr lvl="1" eaLnBrk="1" hangingPunct="1">
              <a:lnSpc>
                <a:spcPct val="90000"/>
              </a:lnSpc>
              <a:buClr>
                <a:srgbClr val="009DDC"/>
              </a:buClr>
              <a:buFont typeface="Wingdings" pitchFamily="2" charset="2"/>
              <a:buChar char="§"/>
            </a:pPr>
            <a:r>
              <a:rPr lang="en-US" altLang="en-US" sz="1400" dirty="0" smtClean="0"/>
              <a:t>Avoid jargon, acronyms, and slang.</a:t>
            </a:r>
          </a:p>
          <a:p>
            <a:pPr eaLnBrk="1" hangingPunct="1">
              <a:lnSpc>
                <a:spcPct val="90000"/>
              </a:lnSpc>
              <a:buClr>
                <a:srgbClr val="009DDC"/>
              </a:buClr>
              <a:buFont typeface="Wingdings" pitchFamily="2" charset="2"/>
              <a:buChar char="§"/>
            </a:pPr>
            <a:r>
              <a:rPr lang="en-US" altLang="en-US" sz="1600" b="1" dirty="0" smtClean="0"/>
              <a:t>Maintain a positive attitude and project confidence.</a:t>
            </a:r>
          </a:p>
          <a:p>
            <a:pPr eaLnBrk="1" hangingPunct="1">
              <a:lnSpc>
                <a:spcPct val="90000"/>
              </a:lnSpc>
              <a:buClr>
                <a:srgbClr val="009DDC"/>
              </a:buClr>
              <a:buFont typeface="Wingdings" pitchFamily="2" charset="2"/>
              <a:buChar char="§"/>
            </a:pPr>
            <a:r>
              <a:rPr lang="en-US" altLang="en-US" sz="1600" b="1" dirty="0" smtClean="0"/>
              <a:t>Actively listen to the customer.</a:t>
            </a:r>
          </a:p>
          <a:p>
            <a:pPr lvl="1" eaLnBrk="1" hangingPunct="1">
              <a:lnSpc>
                <a:spcPct val="90000"/>
              </a:lnSpc>
              <a:buClr>
                <a:srgbClr val="009DDC"/>
              </a:buClr>
              <a:buFont typeface="Wingdings" pitchFamily="2" charset="2"/>
              <a:buChar char="§"/>
            </a:pPr>
            <a:r>
              <a:rPr lang="en-US" altLang="en-US" sz="1400" dirty="0" smtClean="0"/>
              <a:t>Take notes.</a:t>
            </a:r>
          </a:p>
          <a:p>
            <a:pPr lvl="1" eaLnBrk="1" hangingPunct="1">
              <a:lnSpc>
                <a:spcPct val="90000"/>
              </a:lnSpc>
              <a:buClr>
                <a:srgbClr val="009DDC"/>
              </a:buClr>
              <a:buFont typeface="Wingdings" pitchFamily="2" charset="2"/>
              <a:buChar char="§"/>
            </a:pPr>
            <a:r>
              <a:rPr lang="en-US" altLang="en-US" sz="1400" dirty="0" smtClean="0"/>
              <a:t>Avoid interruptions.</a:t>
            </a:r>
          </a:p>
          <a:p>
            <a:pPr eaLnBrk="1" hangingPunct="1">
              <a:lnSpc>
                <a:spcPct val="90000"/>
              </a:lnSpc>
              <a:buClr>
                <a:srgbClr val="009DDC"/>
              </a:buClr>
              <a:buFont typeface="Wingdings" pitchFamily="2" charset="2"/>
              <a:buChar char="§"/>
            </a:pPr>
            <a:r>
              <a:rPr lang="en-US" altLang="en-US" sz="1600" b="1" dirty="0" smtClean="0"/>
              <a:t>Be culturally sensitive.</a:t>
            </a:r>
          </a:p>
          <a:p>
            <a:pPr lvl="1" eaLnBrk="1" hangingPunct="1">
              <a:lnSpc>
                <a:spcPct val="90000"/>
              </a:lnSpc>
              <a:buClr>
                <a:srgbClr val="009DDC"/>
              </a:buClr>
              <a:buFont typeface="Wingdings" pitchFamily="2" charset="2"/>
              <a:buChar char="§"/>
            </a:pPr>
            <a:r>
              <a:rPr lang="en-US" altLang="en-US" sz="1400" dirty="0" smtClean="0"/>
              <a:t>Use professional titles.</a:t>
            </a:r>
          </a:p>
          <a:p>
            <a:pPr lvl="1" eaLnBrk="1" hangingPunct="1">
              <a:lnSpc>
                <a:spcPct val="90000"/>
              </a:lnSpc>
              <a:buClr>
                <a:srgbClr val="009DDC"/>
              </a:buClr>
              <a:buFont typeface="Wingdings" pitchFamily="2" charset="2"/>
              <a:buChar char="§"/>
            </a:pPr>
            <a:r>
              <a:rPr lang="en-US" altLang="en-US" sz="1400" dirty="0" smtClean="0"/>
              <a:t>Maintain personal space.</a:t>
            </a:r>
          </a:p>
          <a:p>
            <a:pPr eaLnBrk="1" hangingPunct="1">
              <a:lnSpc>
                <a:spcPct val="90000"/>
              </a:lnSpc>
              <a:buClr>
                <a:srgbClr val="009DDC"/>
              </a:buClr>
              <a:buFont typeface="Wingdings" pitchFamily="2" charset="2"/>
              <a:buChar char="§"/>
            </a:pPr>
            <a:r>
              <a:rPr lang="en-US" altLang="en-US" sz="1600" b="1" dirty="0" smtClean="0"/>
              <a:t>Be on time.</a:t>
            </a:r>
          </a:p>
          <a:p>
            <a:pPr lvl="1" eaLnBrk="1" hangingPunct="1">
              <a:lnSpc>
                <a:spcPct val="90000"/>
              </a:lnSpc>
              <a:buClr>
                <a:srgbClr val="009DDC"/>
              </a:buClr>
              <a:buFont typeface="Wingdings" pitchFamily="2" charset="2"/>
              <a:buChar char="§"/>
            </a:pPr>
            <a:r>
              <a:rPr lang="en-US" altLang="en-US" sz="1400" dirty="0" smtClean="0"/>
              <a:t>Contact the customer if you are detained.</a:t>
            </a:r>
          </a:p>
          <a:p>
            <a:pPr lvl="1" eaLnBrk="1" hangingPunct="1">
              <a:lnSpc>
                <a:spcPct val="90000"/>
              </a:lnSpc>
              <a:buClr>
                <a:srgbClr val="009DDC"/>
              </a:buClr>
              <a:buFont typeface="Wingdings" pitchFamily="2" charset="2"/>
              <a:buChar char="§"/>
            </a:pPr>
            <a:r>
              <a:rPr lang="en-US" altLang="en-US" sz="1400" dirty="0" smtClean="0"/>
              <a:t>You might need to reschedule.</a:t>
            </a:r>
          </a:p>
          <a:p>
            <a:pPr eaLnBrk="1" hangingPunct="1">
              <a:lnSpc>
                <a:spcPct val="90000"/>
              </a:lnSpc>
              <a:buClr>
                <a:srgbClr val="009DDC"/>
              </a:buClr>
              <a:buFont typeface="Wingdings" pitchFamily="2" charset="2"/>
              <a:buChar char="§"/>
            </a:pPr>
            <a:r>
              <a:rPr lang="en-US" altLang="en-US" sz="1600" b="1" dirty="0" smtClean="0"/>
              <a:t>Avoid distractions.</a:t>
            </a:r>
          </a:p>
          <a:p>
            <a:pPr eaLnBrk="1" hangingPunct="1">
              <a:lnSpc>
                <a:spcPct val="90000"/>
              </a:lnSpc>
              <a:buClr>
                <a:srgbClr val="009DDC"/>
              </a:buClr>
              <a:buFont typeface="Wingdings" pitchFamily="2" charset="2"/>
              <a:buChar char="§"/>
            </a:pPr>
            <a:r>
              <a:rPr lang="en-US" altLang="en-US" sz="1600" b="1" dirty="0" smtClean="0"/>
              <a:t>Deal appropriately with confidential and private materials.</a:t>
            </a:r>
          </a:p>
          <a:p>
            <a:pPr eaLnBrk="1" hangingPunct="1">
              <a:lnSpc>
                <a:spcPct val="90000"/>
              </a:lnSpc>
              <a:buClr>
                <a:srgbClr val="009DDC"/>
              </a:buClr>
              <a:buFont typeface="Wingdings" pitchFamily="2" charset="2"/>
              <a:buChar char="§"/>
            </a:pPr>
            <a:r>
              <a:rPr lang="en-US" altLang="en-US" sz="1600" b="1" dirty="0" smtClean="0"/>
              <a:t>Set and meet expectations and timelines. </a:t>
            </a:r>
          </a:p>
          <a:p>
            <a:pPr lvl="1" eaLnBrk="1" hangingPunct="1">
              <a:lnSpc>
                <a:spcPct val="90000"/>
              </a:lnSpc>
              <a:buClr>
                <a:srgbClr val="009DDC"/>
              </a:buClr>
              <a:buFont typeface="Wingdings" pitchFamily="2" charset="2"/>
              <a:buChar char="§"/>
            </a:pPr>
            <a:r>
              <a:rPr lang="en-US" altLang="en-US" sz="1400" dirty="0" smtClean="0"/>
              <a:t>Communicate status with the customer.</a:t>
            </a:r>
          </a:p>
          <a:p>
            <a:pPr eaLnBrk="1" hangingPunct="1">
              <a:lnSpc>
                <a:spcPct val="90000"/>
              </a:lnSpc>
              <a:buClr>
                <a:srgbClr val="009DDC"/>
              </a:buClr>
              <a:buFont typeface="Wingdings" pitchFamily="2" charset="2"/>
              <a:buChar char="§"/>
            </a:pPr>
            <a:r>
              <a:rPr lang="en-US" altLang="en-US" sz="1600" b="1" dirty="0" smtClean="0"/>
              <a:t>Use discretion and tact to deal with difficult situations.</a:t>
            </a:r>
            <a:endParaRPr lang="en-US" altLang="en-US" sz="1400" b="1" dirty="0" smtClean="0"/>
          </a:p>
          <a:p>
            <a:endParaRPr lang="en-US" altLang="en-US" sz="1600" dirty="0" smtClean="0"/>
          </a:p>
          <a:p>
            <a:endParaRPr lang="en-US" altLang="en-US" sz="1600" dirty="0" smtClean="0"/>
          </a:p>
          <a:p>
            <a:pPr eaLnBrk="1" hangingPunct="1">
              <a:lnSpc>
                <a:spcPct val="90000"/>
              </a:lnSpc>
              <a:buClr>
                <a:srgbClr val="009DDC"/>
              </a:buClr>
              <a:buFont typeface="Wingdings" pitchFamily="2" charset="2"/>
              <a:buChar char="§"/>
            </a:pPr>
            <a:endParaRPr lang="en-US" altLang="en-US" sz="16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2400" dirty="0" smtClean="0">
                <a:ea typeface="Calibri" pitchFamily="34" charset="0"/>
              </a:rPr>
              <a:t>AUP</a:t>
            </a:r>
          </a:p>
        </p:txBody>
      </p:sp>
      <p:pic>
        <p:nvPicPr>
          <p:cNvPr id="60419" name="Picture 5" descr="C:\Documents and Settings\KPopen\My Documents\A+ 2012\PowerPoints\A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138238"/>
            <a:ext cx="7304087" cy="5210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Software Diagnostic Tools</a:t>
            </a:r>
          </a:p>
        </p:txBody>
      </p:sp>
      <p:pic>
        <p:nvPicPr>
          <p:cNvPr id="8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600200"/>
            <a:ext cx="865981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180975" y="2655888"/>
            <a:ext cx="1828800" cy="1012825"/>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5" name="Rounded Rectangle 4"/>
          <p:cNvSpPr/>
          <p:nvPr/>
        </p:nvSpPr>
        <p:spPr>
          <a:xfrm>
            <a:off x="379413" y="2876550"/>
            <a:ext cx="1624012" cy="782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Software diagnostic tools available in Windows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2400" dirty="0" smtClean="0">
                <a:ea typeface="Calibri" pitchFamily="34" charset="0"/>
              </a:rPr>
              <a:t>Prohibited Content and Activities</a:t>
            </a:r>
          </a:p>
        </p:txBody>
      </p:sp>
      <p:sp>
        <p:nvSpPr>
          <p:cNvPr id="4" name="Rectangle 3"/>
          <p:cNvSpPr txBox="1">
            <a:spLocks noChangeArrowheads="1"/>
          </p:cNvSpPr>
          <p:nvPr/>
        </p:nvSpPr>
        <p:spPr bwMode="auto">
          <a:xfrm>
            <a:off x="914400" y="1676400"/>
            <a:ext cx="396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Font typeface="Arial" panose="020B0604020202020204" pitchFamily="34" charset="0"/>
              <a:buChar char="•"/>
              <a:defRPr>
                <a:solidFill>
                  <a:schemeClr val="tx1"/>
                </a:solidFill>
                <a:latin typeface="+mn-lt"/>
              </a:defRPr>
            </a:lvl2pPr>
            <a:lvl3pPr marL="1200150" indent="-285750" algn="l" rtl="0" eaLnBrk="0" fontAlgn="base" hangingPunct="0">
              <a:spcBef>
                <a:spcPct val="20000"/>
              </a:spcBef>
              <a:spcAft>
                <a:spcPct val="0"/>
              </a:spcAft>
              <a:buClr>
                <a:srgbClr val="00B0F0"/>
              </a:buClr>
              <a:buFont typeface="Arial" panose="020B0604020202020204" pitchFamily="34" charset="0"/>
              <a:buChar char="•"/>
              <a:defRPr sz="1600">
                <a:solidFill>
                  <a:schemeClr val="tx1"/>
                </a:solidFill>
                <a:latin typeface="+mn-lt"/>
              </a:defRPr>
            </a:lvl3pPr>
            <a:lvl4pPr marL="1657350" indent="-285750" algn="l" rtl="0" eaLnBrk="0" fontAlgn="base" hangingPunct="0">
              <a:spcBef>
                <a:spcPct val="20000"/>
              </a:spcBef>
              <a:spcAft>
                <a:spcPct val="0"/>
              </a:spcAft>
              <a:buClr>
                <a:srgbClr val="00B0F0"/>
              </a:buClr>
              <a:buFont typeface="Arial" panose="020B0604020202020204" pitchFamily="34" charset="0"/>
              <a:buChar char="•"/>
              <a:defRPr sz="1400">
                <a:solidFill>
                  <a:schemeClr val="tx1"/>
                </a:solidFill>
                <a:latin typeface="+mn-lt"/>
              </a:defRPr>
            </a:lvl4pPr>
            <a:lvl5pPr marL="2114550" indent="-285750" algn="l" rtl="0" eaLnBrk="0" fontAlgn="base" hangingPunct="0">
              <a:spcBef>
                <a:spcPct val="20000"/>
              </a:spcBef>
              <a:spcAft>
                <a:spcPct val="0"/>
              </a:spcAft>
              <a:buClr>
                <a:srgbClr val="00B0F0"/>
              </a:buClr>
              <a:buFont typeface="Arial" panose="020B0604020202020204" pitchFamily="34" charset="0"/>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eaLnBrk="1" hangingPunct="1">
              <a:buClr>
                <a:srgbClr val="009DDC"/>
              </a:buClr>
              <a:buFont typeface="Wingdings" panose="05000000000000000000" pitchFamily="2" charset="2"/>
              <a:buChar char="§"/>
              <a:defRPr/>
            </a:pPr>
            <a:r>
              <a:rPr lang="en-US" altLang="en-US" sz="1600" b="1" kern="0" dirty="0" smtClean="0"/>
              <a:t>Prohibited activities</a:t>
            </a:r>
          </a:p>
          <a:p>
            <a:pPr lvl="1" eaLnBrk="1" hangingPunct="1">
              <a:buClr>
                <a:srgbClr val="009DDC"/>
              </a:buClr>
              <a:buFont typeface="Wingdings" panose="05000000000000000000" pitchFamily="2" charset="2"/>
              <a:buChar char="§"/>
              <a:defRPr/>
            </a:pPr>
            <a:r>
              <a:rPr lang="en-US" altLang="en-US" sz="1400" kern="0" dirty="0" smtClean="0">
                <a:cs typeface="Arial" panose="020B0604020202020204" pitchFamily="34" charset="0"/>
              </a:rPr>
              <a:t>Viewing forbidden web pages</a:t>
            </a:r>
          </a:p>
          <a:p>
            <a:pPr eaLnBrk="1" hangingPunct="1">
              <a:buClr>
                <a:srgbClr val="009DDC"/>
              </a:buClr>
              <a:buFont typeface="Wingdings" panose="05000000000000000000" pitchFamily="2" charset="2"/>
              <a:buChar char="§"/>
              <a:defRPr/>
            </a:pPr>
            <a:r>
              <a:rPr lang="en-US" altLang="en-US" sz="1600" b="1" kern="0" dirty="0" smtClean="0"/>
              <a:t>Prohibited content</a:t>
            </a:r>
          </a:p>
          <a:p>
            <a:pPr lvl="1" eaLnBrk="1" hangingPunct="1">
              <a:buClr>
                <a:srgbClr val="009DDC"/>
              </a:buClr>
              <a:buFont typeface="Wingdings" panose="05000000000000000000" pitchFamily="2" charset="2"/>
              <a:buChar char="§"/>
              <a:defRPr/>
            </a:pPr>
            <a:r>
              <a:rPr lang="en-US" altLang="en-US" sz="1400" kern="0" dirty="0" smtClean="0">
                <a:cs typeface="Arial" panose="020B0604020202020204" pitchFamily="34" charset="0"/>
              </a:rPr>
              <a:t>Distasteful</a:t>
            </a:r>
          </a:p>
          <a:p>
            <a:pPr lvl="1" eaLnBrk="1" hangingPunct="1">
              <a:buClr>
                <a:srgbClr val="009DDC"/>
              </a:buClr>
              <a:buFont typeface="Wingdings" panose="05000000000000000000" pitchFamily="2" charset="2"/>
              <a:buChar char="§"/>
              <a:defRPr/>
            </a:pPr>
            <a:r>
              <a:rPr lang="en-US" altLang="en-US" sz="1400" kern="0" dirty="0" smtClean="0">
                <a:cs typeface="Arial" panose="020B0604020202020204" pitchFamily="34" charset="0"/>
              </a:rPr>
              <a:t>Inappropriate</a:t>
            </a:r>
          </a:p>
          <a:p>
            <a:pPr lvl="1" eaLnBrk="1" hangingPunct="1">
              <a:buClr>
                <a:srgbClr val="009DDC"/>
              </a:buClr>
              <a:buFont typeface="Wingdings" panose="05000000000000000000" pitchFamily="2" charset="2"/>
              <a:buChar char="§"/>
              <a:defRPr/>
            </a:pPr>
            <a:r>
              <a:rPr lang="en-US" altLang="en-US" sz="1400" kern="0" dirty="0" smtClean="0">
                <a:cs typeface="Arial" panose="020B0604020202020204" pitchFamily="34" charset="0"/>
              </a:rPr>
              <a:t>Illegal</a:t>
            </a:r>
          </a:p>
          <a:p>
            <a:pPr eaLnBrk="1" hangingPunct="1">
              <a:buClr>
                <a:srgbClr val="009DDC"/>
              </a:buClr>
              <a:buFont typeface="Wingdings" panose="05000000000000000000" pitchFamily="2" charset="2"/>
              <a:buChar char="§"/>
              <a:defRPr/>
            </a:pPr>
            <a:r>
              <a:rPr lang="en-US" altLang="en-US" sz="1600" b="1" kern="0" dirty="0" smtClean="0"/>
              <a:t>Social networking sites</a:t>
            </a:r>
          </a:p>
          <a:p>
            <a:pPr eaLnBrk="1" hangingPunct="1">
              <a:buClr>
                <a:srgbClr val="009DDC"/>
              </a:buClr>
              <a:buFont typeface="Wingdings" panose="05000000000000000000" pitchFamily="2" charset="2"/>
              <a:buChar char="§"/>
              <a:defRPr/>
            </a:pPr>
            <a:r>
              <a:rPr lang="en-US" altLang="en-US" sz="1600" b="1" kern="0" dirty="0" smtClean="0"/>
              <a:t>Reporting</a:t>
            </a:r>
          </a:p>
          <a:p>
            <a:pPr eaLnBrk="1" hangingPunct="1">
              <a:buClr>
                <a:srgbClr val="009DDC"/>
              </a:buClr>
              <a:buFont typeface="Wingdings" panose="05000000000000000000" pitchFamily="2" charset="2"/>
              <a:buChar char="q"/>
              <a:defRPr/>
            </a:pPr>
            <a:endParaRPr lang="en-US" altLang="en-US" kern="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2400" dirty="0" smtClean="0">
                <a:ea typeface="Calibri" pitchFamily="34" charset="0"/>
              </a:rPr>
              <a:t>Guidelines for Dealing with Prohibited</a:t>
            </a:r>
            <a:br>
              <a:rPr lang="en-US" altLang="en-US" sz="2400" dirty="0" smtClean="0">
                <a:ea typeface="Calibri" pitchFamily="34" charset="0"/>
              </a:rPr>
            </a:br>
            <a:r>
              <a:rPr lang="en-US" altLang="en-US" sz="2400" dirty="0" smtClean="0">
                <a:ea typeface="Calibri" pitchFamily="34" charset="0"/>
              </a:rPr>
              <a:t>Content and Activities</a:t>
            </a:r>
          </a:p>
        </p:txBody>
      </p:sp>
      <p:sp>
        <p:nvSpPr>
          <p:cNvPr id="63491" name="Rectangle 3"/>
          <p:cNvSpPr>
            <a:spLocks noGrp="1" noChangeArrowheads="1"/>
          </p:cNvSpPr>
          <p:nvPr>
            <p:ph type="body" idx="1"/>
          </p:nvPr>
        </p:nvSpPr>
        <p:spPr>
          <a:xfrm>
            <a:off x="990600" y="1600200"/>
            <a:ext cx="7772400" cy="3836988"/>
          </a:xfrm>
        </p:spPr>
        <p:txBody>
          <a:bodyPr/>
          <a:lstStyle/>
          <a:p>
            <a:pPr eaLnBrk="1" hangingPunct="1">
              <a:buClr>
                <a:srgbClr val="009DDC"/>
              </a:buClr>
              <a:buFont typeface="Wingdings" pitchFamily="2" charset="2"/>
              <a:buChar char="§"/>
            </a:pPr>
            <a:r>
              <a:rPr lang="en-US" altLang="en-US" sz="1600" b="1" dirty="0" smtClean="0"/>
              <a:t>First response</a:t>
            </a:r>
          </a:p>
          <a:p>
            <a:pPr lvl="1" eaLnBrk="1" hangingPunct="1">
              <a:buClr>
                <a:srgbClr val="009DDC"/>
              </a:buClr>
              <a:buFont typeface="Wingdings" pitchFamily="2" charset="2"/>
              <a:buChar char="§"/>
            </a:pPr>
            <a:r>
              <a:rPr lang="en-US" altLang="en-US" sz="1400" dirty="0" smtClean="0"/>
              <a:t>Identification of data and/or hardware.</a:t>
            </a:r>
          </a:p>
          <a:p>
            <a:pPr lvl="1" eaLnBrk="1" hangingPunct="1">
              <a:buClr>
                <a:srgbClr val="009DDC"/>
              </a:buClr>
              <a:buFont typeface="Wingdings" pitchFamily="2" charset="2"/>
              <a:buChar char="§"/>
            </a:pPr>
            <a:r>
              <a:rPr lang="en-US" altLang="en-US" sz="1400" dirty="0" smtClean="0"/>
              <a:t>Reporting the details of a discovery and evidence through proper channels.</a:t>
            </a:r>
          </a:p>
          <a:p>
            <a:pPr lvl="1" eaLnBrk="1" hangingPunct="1">
              <a:buClr>
                <a:srgbClr val="009DDC"/>
              </a:buClr>
              <a:buFont typeface="Wingdings" pitchFamily="2" charset="2"/>
              <a:buChar char="§"/>
            </a:pPr>
            <a:r>
              <a:rPr lang="en-US" altLang="en-US" sz="1400" dirty="0" smtClean="0"/>
              <a:t>Preserving the data and/or device as evidence.</a:t>
            </a:r>
          </a:p>
          <a:p>
            <a:pPr eaLnBrk="1" hangingPunct="1">
              <a:buClr>
                <a:srgbClr val="009DDC"/>
              </a:buClr>
              <a:buFont typeface="Wingdings" pitchFamily="2" charset="2"/>
              <a:buChar char="§"/>
            </a:pPr>
            <a:r>
              <a:rPr lang="en-US" altLang="en-US" sz="1600" b="1" dirty="0" smtClean="0"/>
              <a:t>Chain of custody</a:t>
            </a:r>
          </a:p>
          <a:p>
            <a:pPr lvl="1" eaLnBrk="1" hangingPunct="1">
              <a:buClr>
                <a:srgbClr val="009DDC"/>
              </a:buClr>
              <a:buFont typeface="Wingdings" pitchFamily="2" charset="2"/>
              <a:buChar char="§"/>
            </a:pPr>
            <a:r>
              <a:rPr lang="en-US" altLang="en-US" sz="1400" dirty="0" smtClean="0"/>
              <a:t>Record tracking of evidence from collection to presentation in court.</a:t>
            </a:r>
          </a:p>
          <a:p>
            <a:pPr eaLnBrk="1" hangingPunct="1">
              <a:buClr>
                <a:srgbClr val="009DDC"/>
              </a:buClr>
              <a:buFont typeface="Wingdings" pitchFamily="2" charset="2"/>
              <a:buChar char="§"/>
            </a:pPr>
            <a:r>
              <a:rPr lang="en-US" altLang="en-US" sz="1600" b="1" dirty="0" smtClean="0"/>
              <a:t>Documentation</a:t>
            </a:r>
          </a:p>
          <a:p>
            <a:pPr lvl="1" eaLnBrk="1" hangingPunct="1">
              <a:buClr>
                <a:srgbClr val="009DDC"/>
              </a:buClr>
              <a:buFont typeface="Wingdings" pitchFamily="2" charset="2"/>
              <a:buChar char="§"/>
            </a:pPr>
            <a:r>
              <a:rPr lang="en-US" altLang="en-US" sz="1400" dirty="0" smtClean="0"/>
              <a:t>An organization’s documented procedures should always be followed.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z="2400" dirty="0" smtClean="0">
                <a:ea typeface="Calibri" pitchFamily="34" charset="0"/>
              </a:rPr>
              <a:t>Computer Forensics</a:t>
            </a:r>
          </a:p>
        </p:txBody>
      </p:sp>
      <p:sp>
        <p:nvSpPr>
          <p:cNvPr id="3" name="Content Placeholder 2"/>
          <p:cNvSpPr>
            <a:spLocks noGrp="1"/>
          </p:cNvSpPr>
          <p:nvPr>
            <p:ph idx="1"/>
          </p:nvPr>
        </p:nvSpPr>
        <p:spPr>
          <a:xfrm>
            <a:off x="595313" y="1524000"/>
            <a:ext cx="7924800" cy="5029200"/>
          </a:xfrm>
        </p:spPr>
        <p:txBody>
          <a:bodyPr/>
          <a:lstStyle/>
          <a:p>
            <a:pPr marL="400050" lvl="1" indent="0" eaLnBrk="1" hangingPunct="1">
              <a:buFontTx/>
              <a:buNone/>
              <a:defRPr/>
            </a:pPr>
            <a:r>
              <a:rPr lang="en-US" sz="1600" b="1" dirty="0" smtClean="0"/>
              <a:t>Basic forensic response procedures for IT include:</a:t>
            </a:r>
          </a:p>
          <a:p>
            <a:pPr lvl="1" eaLnBrk="1" hangingPunct="1">
              <a:buClr>
                <a:srgbClr val="009DDC"/>
              </a:buClr>
              <a:buFont typeface="Wingdings" pitchFamily="2" charset="2"/>
              <a:buChar char="§"/>
              <a:defRPr/>
            </a:pPr>
            <a:r>
              <a:rPr lang="en-US" sz="1400" dirty="0" smtClean="0"/>
              <a:t>Capture system image</a:t>
            </a:r>
          </a:p>
          <a:p>
            <a:pPr lvl="1" eaLnBrk="1" hangingPunct="1">
              <a:buClr>
                <a:srgbClr val="009DDC"/>
              </a:buClr>
              <a:buFont typeface="Wingdings" pitchFamily="2" charset="2"/>
              <a:buChar char="§"/>
              <a:defRPr/>
            </a:pPr>
            <a:r>
              <a:rPr lang="en-US" sz="1400" dirty="0"/>
              <a:t>Examine network traffic and </a:t>
            </a:r>
            <a:r>
              <a:rPr lang="en-US" sz="1400" dirty="0" smtClean="0"/>
              <a:t>logs</a:t>
            </a:r>
          </a:p>
          <a:p>
            <a:pPr lvl="1" eaLnBrk="1" hangingPunct="1">
              <a:buClr>
                <a:srgbClr val="009DDC"/>
              </a:buClr>
              <a:buFont typeface="Wingdings" pitchFamily="2" charset="2"/>
              <a:buChar char="§"/>
              <a:defRPr/>
            </a:pPr>
            <a:r>
              <a:rPr lang="en-US" sz="1400" dirty="0"/>
              <a:t>Capture </a:t>
            </a:r>
            <a:r>
              <a:rPr lang="en-US" sz="1400" dirty="0" smtClean="0"/>
              <a:t>video</a:t>
            </a:r>
          </a:p>
          <a:p>
            <a:pPr lvl="1" eaLnBrk="1" hangingPunct="1">
              <a:buClr>
                <a:srgbClr val="009DDC"/>
              </a:buClr>
              <a:buFont typeface="Wingdings" pitchFamily="2" charset="2"/>
              <a:buChar char="§"/>
              <a:defRPr/>
            </a:pPr>
            <a:r>
              <a:rPr lang="en-US" sz="1400" dirty="0"/>
              <a:t>Record time </a:t>
            </a:r>
            <a:r>
              <a:rPr lang="en-US" sz="1400" dirty="0" smtClean="0"/>
              <a:t>offset</a:t>
            </a:r>
          </a:p>
          <a:p>
            <a:pPr lvl="1" eaLnBrk="1" hangingPunct="1">
              <a:buClr>
                <a:srgbClr val="009DDC"/>
              </a:buClr>
              <a:buFont typeface="Wingdings" pitchFamily="2" charset="2"/>
              <a:buChar char="§"/>
              <a:defRPr/>
            </a:pPr>
            <a:r>
              <a:rPr lang="en-US" sz="1400" dirty="0"/>
              <a:t>Take </a:t>
            </a:r>
            <a:r>
              <a:rPr lang="en-US" sz="1400" dirty="0" smtClean="0"/>
              <a:t>hashes</a:t>
            </a:r>
          </a:p>
          <a:p>
            <a:pPr lvl="1" eaLnBrk="1" hangingPunct="1">
              <a:buClr>
                <a:srgbClr val="009DDC"/>
              </a:buClr>
              <a:buFont typeface="Wingdings" pitchFamily="2" charset="2"/>
              <a:buChar char="§"/>
              <a:defRPr/>
            </a:pPr>
            <a:r>
              <a:rPr lang="en-US" sz="1400" dirty="0"/>
              <a:t>Take </a:t>
            </a:r>
            <a:r>
              <a:rPr lang="en-US" sz="1400" dirty="0" smtClean="0"/>
              <a:t>screenshots</a:t>
            </a:r>
          </a:p>
          <a:p>
            <a:pPr lvl="1" eaLnBrk="1" hangingPunct="1">
              <a:buClr>
                <a:srgbClr val="009DDC"/>
              </a:buClr>
              <a:buFont typeface="Wingdings" pitchFamily="2" charset="2"/>
              <a:buChar char="§"/>
              <a:defRPr/>
            </a:pPr>
            <a:r>
              <a:rPr lang="en-US" sz="1400" dirty="0"/>
              <a:t>Identify </a:t>
            </a:r>
            <a:r>
              <a:rPr lang="en-US" sz="1400" dirty="0" smtClean="0"/>
              <a:t>witnesses</a:t>
            </a:r>
          </a:p>
          <a:p>
            <a:pPr lvl="1" eaLnBrk="1" hangingPunct="1">
              <a:buClr>
                <a:srgbClr val="009DDC"/>
              </a:buClr>
              <a:buFont typeface="Wingdings" pitchFamily="2" charset="2"/>
              <a:buChar char="§"/>
              <a:defRPr/>
            </a:pPr>
            <a:r>
              <a:rPr lang="en-US" sz="1400" dirty="0" smtClean="0"/>
              <a:t>Track </a:t>
            </a:r>
            <a:r>
              <a:rPr lang="en-US" sz="1400" dirty="0"/>
              <a:t>man hours and expense</a:t>
            </a:r>
          </a:p>
          <a:p>
            <a:pPr lvl="1" eaLnBrk="1" hangingPunct="1">
              <a:buFont typeface="Arial" panose="020B0604020202020204" pitchFamily="34" charset="0"/>
              <a:buChar cha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886200"/>
            <a:ext cx="3414772" cy="2295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Privacy</a:t>
            </a:r>
          </a:p>
        </p:txBody>
      </p:sp>
      <p:graphicFrame>
        <p:nvGraphicFramePr>
          <p:cNvPr id="102423" name="Group 23"/>
          <p:cNvGraphicFramePr>
            <a:graphicFrameLocks noGrp="1"/>
          </p:cNvGraphicFramePr>
          <p:nvPr/>
        </p:nvGraphicFramePr>
        <p:xfrm>
          <a:off x="952500" y="1752600"/>
          <a:ext cx="7239000" cy="2709862"/>
        </p:xfrm>
        <a:graphic>
          <a:graphicData uri="http://schemas.openxmlformats.org/drawingml/2006/table">
            <a:tbl>
              <a:tblPr/>
              <a:tblGrid>
                <a:gridCol w="1676400"/>
                <a:gridCol w="5562600"/>
              </a:tblGrid>
              <a:tr h="45723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Affected Party</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Legal Considerations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99676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Employees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Who is liable for misuse of email and Internet resources—the organization, the employee, or both?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What is the extent of liability for an organization for criminal acts committed by its employees?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What rights to privacy do employees have regarding electronic communications?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28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Customers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What customer data is considered private and what is considered public?</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How will a company protect the privacy and confidentiality of customer information?</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9558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Business partners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Who is liable if the data resides in one location and processing takes place in another location?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Who is responsible for the security and privacy of the information transmitted between an organization and a business partner—the sender or the receiver?</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z="2400" dirty="0" smtClean="0">
                <a:ea typeface="Calibri" pitchFamily="34" charset="0"/>
              </a:rPr>
              <a:t>Software Licensing</a:t>
            </a:r>
          </a:p>
        </p:txBody>
      </p:sp>
      <p:sp>
        <p:nvSpPr>
          <p:cNvPr id="67587" name="Content Placeholder 2"/>
          <p:cNvSpPr>
            <a:spLocks noGrp="1"/>
          </p:cNvSpPr>
          <p:nvPr>
            <p:ph idx="1"/>
          </p:nvPr>
        </p:nvSpPr>
        <p:spPr>
          <a:xfrm>
            <a:off x="595313" y="1524000"/>
            <a:ext cx="7924800" cy="5029200"/>
          </a:xfrm>
        </p:spPr>
        <p:txBody>
          <a:bodyPr/>
          <a:lstStyle/>
          <a:p>
            <a:pPr lvl="1" eaLnBrk="1" hangingPunct="1">
              <a:buClr>
                <a:srgbClr val="009DDC"/>
              </a:buClr>
              <a:buFont typeface="Wingdings" pitchFamily="2" charset="2"/>
              <a:buChar char="§"/>
            </a:pPr>
            <a:r>
              <a:rPr lang="en-US" altLang="en-US" sz="1600" b="1" dirty="0" smtClean="0"/>
              <a:t>Single or multiple installations</a:t>
            </a:r>
          </a:p>
          <a:p>
            <a:pPr lvl="1" eaLnBrk="1" hangingPunct="1">
              <a:buClr>
                <a:srgbClr val="009DDC"/>
              </a:buClr>
              <a:buFont typeface="Wingdings" pitchFamily="2" charset="2"/>
              <a:buChar char="§"/>
            </a:pPr>
            <a:r>
              <a:rPr lang="en-US" altLang="en-US" sz="1600" b="1" dirty="0" smtClean="0"/>
              <a:t>DRM and EULA</a:t>
            </a:r>
          </a:p>
          <a:p>
            <a:pPr lvl="2" eaLnBrk="1" hangingPunct="1">
              <a:buClr>
                <a:srgbClr val="009DDC"/>
              </a:buClr>
              <a:buFont typeface="Wingdings" pitchFamily="2" charset="2"/>
              <a:buChar char="§"/>
            </a:pPr>
            <a:r>
              <a:rPr lang="en-US" altLang="en-US" sz="1400" dirty="0" smtClean="0"/>
              <a:t>Digital rights management</a:t>
            </a:r>
          </a:p>
          <a:p>
            <a:pPr lvl="2" eaLnBrk="1" hangingPunct="1">
              <a:buClr>
                <a:srgbClr val="009DDC"/>
              </a:buClr>
              <a:buFont typeface="Wingdings" pitchFamily="2" charset="2"/>
              <a:buChar char="§"/>
            </a:pPr>
            <a:r>
              <a:rPr lang="en-US" altLang="en-US" sz="1400" dirty="0" smtClean="0"/>
              <a:t>End user license agreement</a:t>
            </a:r>
          </a:p>
          <a:p>
            <a:pPr lvl="1" eaLnBrk="1" hangingPunct="1">
              <a:buClr>
                <a:srgbClr val="009DDC"/>
              </a:buClr>
              <a:buFont typeface="Wingdings" pitchFamily="2" charset="2"/>
              <a:buChar char="§"/>
            </a:pPr>
            <a:r>
              <a:rPr lang="en-US" altLang="en-US" sz="1600" b="1" dirty="0" smtClean="0"/>
              <a:t>Open source software</a:t>
            </a:r>
          </a:p>
          <a:p>
            <a:pPr lvl="1" eaLnBrk="1" hangingPunct="1">
              <a:buClr>
                <a:srgbClr val="009DDC"/>
              </a:buClr>
              <a:buFont typeface="Wingdings" pitchFamily="2" charset="2"/>
              <a:buChar char="§"/>
            </a:pPr>
            <a:r>
              <a:rPr lang="en-US" altLang="en-US" sz="1600" b="1" dirty="0" smtClean="0"/>
              <a:t>Commercial licensing</a:t>
            </a:r>
          </a:p>
          <a:p>
            <a:pPr lvl="1" eaLnBrk="1" hangingPunct="1">
              <a:buClr>
                <a:srgbClr val="009DDC"/>
              </a:buClr>
              <a:buFont typeface="Wingdings" pitchFamily="2" charset="2"/>
              <a:buChar char="§"/>
            </a:pPr>
            <a:r>
              <a:rPr lang="en-US" altLang="en-US" sz="1600" b="1" dirty="0" smtClean="0"/>
              <a:t>Personal licensing</a:t>
            </a:r>
          </a:p>
          <a:p>
            <a:pPr lvl="1" eaLnBrk="1" hangingPunct="1">
              <a:buClr>
                <a:srgbClr val="009DDC"/>
              </a:buClr>
              <a:buFont typeface="Wingdings" pitchFamily="2" charset="2"/>
              <a:buChar char="§"/>
            </a:pPr>
            <a:r>
              <a:rPr lang="en-US" altLang="en-US" sz="1600" b="1" dirty="0" smtClean="0"/>
              <a:t>Enterprise licensing</a:t>
            </a:r>
          </a:p>
        </p:txBody>
      </p:sp>
      <p:pic>
        <p:nvPicPr>
          <p:cNvPr id="675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419600"/>
            <a:ext cx="15335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2400" dirty="0" smtClean="0">
                <a:ea typeface="Calibri" pitchFamily="34" charset="0"/>
              </a:rPr>
              <a:t>Troubleshooting Theory</a:t>
            </a:r>
          </a:p>
        </p:txBody>
      </p:sp>
      <p:sp>
        <p:nvSpPr>
          <p:cNvPr id="4" name="Rectangle 3"/>
          <p:cNvSpPr txBox="1">
            <a:spLocks noChangeArrowheads="1"/>
          </p:cNvSpPr>
          <p:nvPr/>
        </p:nvSpPr>
        <p:spPr bwMode="auto">
          <a:xfrm>
            <a:off x="914400" y="1676400"/>
            <a:ext cx="7391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Font typeface="Arial" panose="020B0604020202020204" pitchFamily="34" charset="0"/>
              <a:buChar char="•"/>
              <a:defRPr>
                <a:solidFill>
                  <a:schemeClr val="tx1"/>
                </a:solidFill>
                <a:latin typeface="+mn-lt"/>
              </a:defRPr>
            </a:lvl2pPr>
            <a:lvl3pPr marL="1200150" indent="-285750" algn="l" rtl="0" eaLnBrk="0" fontAlgn="base" hangingPunct="0">
              <a:spcBef>
                <a:spcPct val="20000"/>
              </a:spcBef>
              <a:spcAft>
                <a:spcPct val="0"/>
              </a:spcAft>
              <a:buClr>
                <a:srgbClr val="00B0F0"/>
              </a:buClr>
              <a:buFont typeface="Arial" panose="020B0604020202020204" pitchFamily="34" charset="0"/>
              <a:buChar char="•"/>
              <a:defRPr sz="1600">
                <a:solidFill>
                  <a:schemeClr val="tx1"/>
                </a:solidFill>
                <a:latin typeface="+mn-lt"/>
              </a:defRPr>
            </a:lvl3pPr>
            <a:lvl4pPr marL="1657350" indent="-285750" algn="l" rtl="0" eaLnBrk="0" fontAlgn="base" hangingPunct="0">
              <a:spcBef>
                <a:spcPct val="20000"/>
              </a:spcBef>
              <a:spcAft>
                <a:spcPct val="0"/>
              </a:spcAft>
              <a:buClr>
                <a:srgbClr val="00B0F0"/>
              </a:buClr>
              <a:buFont typeface="Arial" panose="020B0604020202020204" pitchFamily="34" charset="0"/>
              <a:buChar char="•"/>
              <a:defRPr sz="1400">
                <a:solidFill>
                  <a:schemeClr val="tx1"/>
                </a:solidFill>
                <a:latin typeface="+mn-lt"/>
              </a:defRPr>
            </a:lvl4pPr>
            <a:lvl5pPr marL="2114550" indent="-285750" algn="l" rtl="0" eaLnBrk="0" fontAlgn="base" hangingPunct="0">
              <a:spcBef>
                <a:spcPct val="20000"/>
              </a:spcBef>
              <a:spcAft>
                <a:spcPct val="0"/>
              </a:spcAft>
              <a:buClr>
                <a:srgbClr val="00B0F0"/>
              </a:buClr>
              <a:buFont typeface="Arial" panose="020B0604020202020204" pitchFamily="34" charset="0"/>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eaLnBrk="1" hangingPunct="1">
              <a:buClr>
                <a:srgbClr val="009DDC"/>
              </a:buClr>
              <a:buFont typeface="Wingdings" panose="05000000000000000000" pitchFamily="2" charset="2"/>
              <a:buChar char="§"/>
              <a:defRPr/>
            </a:pPr>
            <a:r>
              <a:rPr lang="en-US" altLang="en-US" sz="1600" b="1" kern="0" dirty="0" smtClean="0"/>
              <a:t>Identify the problem.</a:t>
            </a:r>
          </a:p>
          <a:p>
            <a:pPr eaLnBrk="1" hangingPunct="1">
              <a:buClr>
                <a:srgbClr val="009DDC"/>
              </a:buClr>
              <a:buFont typeface="Wingdings" panose="05000000000000000000" pitchFamily="2" charset="2"/>
              <a:buChar char="§"/>
              <a:defRPr/>
            </a:pPr>
            <a:r>
              <a:rPr lang="en-US" altLang="en-US" sz="1600" b="1" kern="0" dirty="0" smtClean="0"/>
              <a:t>Establish a theory of probable cause.</a:t>
            </a:r>
          </a:p>
          <a:p>
            <a:pPr eaLnBrk="1" hangingPunct="1">
              <a:buClr>
                <a:srgbClr val="009DDC"/>
              </a:buClr>
              <a:buFont typeface="Wingdings" panose="05000000000000000000" pitchFamily="2" charset="2"/>
              <a:buChar char="§"/>
              <a:defRPr/>
            </a:pPr>
            <a:r>
              <a:rPr lang="en-US" altLang="en-US" sz="1600" b="1" kern="0" dirty="0" smtClean="0"/>
              <a:t>Test the theory to determine the cause.</a:t>
            </a:r>
          </a:p>
          <a:p>
            <a:pPr eaLnBrk="1" hangingPunct="1">
              <a:buClr>
                <a:srgbClr val="009DDC"/>
              </a:buClr>
              <a:buFont typeface="Wingdings" panose="05000000000000000000" pitchFamily="2" charset="2"/>
              <a:buChar char="§"/>
              <a:defRPr/>
            </a:pPr>
            <a:r>
              <a:rPr lang="en-US" altLang="en-US" sz="1600" b="1" kern="0" dirty="0" smtClean="0"/>
              <a:t>Establish a plan of action to resolve the problem and implement the solution.</a:t>
            </a:r>
          </a:p>
          <a:p>
            <a:pPr eaLnBrk="1" hangingPunct="1">
              <a:buClr>
                <a:srgbClr val="009DDC"/>
              </a:buClr>
              <a:buFont typeface="Wingdings" panose="05000000000000000000" pitchFamily="2" charset="2"/>
              <a:buChar char="§"/>
              <a:defRPr/>
            </a:pPr>
            <a:r>
              <a:rPr lang="en-US" altLang="en-US" sz="1600" b="1" kern="0" dirty="0" smtClean="0"/>
              <a:t>Verify full system functionality and implement preventive measures when applicable.</a:t>
            </a:r>
          </a:p>
          <a:p>
            <a:pPr eaLnBrk="1" hangingPunct="1">
              <a:buClr>
                <a:srgbClr val="009DDC"/>
              </a:buClr>
              <a:buFont typeface="Wingdings" panose="05000000000000000000" pitchFamily="2" charset="2"/>
              <a:buChar char="§"/>
              <a:defRPr/>
            </a:pPr>
            <a:r>
              <a:rPr lang="en-US" altLang="en-US" sz="1600" b="1" kern="0" dirty="0" smtClean="0"/>
              <a:t>Document your findings, actions, and outcomes.</a:t>
            </a:r>
          </a:p>
          <a:p>
            <a:pPr eaLnBrk="1" hangingPunct="1">
              <a:buClr>
                <a:srgbClr val="009DDC"/>
              </a:buClr>
              <a:buFont typeface="Wingdings" panose="05000000000000000000" pitchFamily="2" charset="2"/>
              <a:buChar char="q"/>
              <a:defRPr/>
            </a:pPr>
            <a:endParaRPr lang="en-US" altLang="en-US" kern="0" dirty="0" smtClean="0"/>
          </a:p>
        </p:txBody>
      </p:sp>
      <p:pic>
        <p:nvPicPr>
          <p:cNvPr id="696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910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z="2400" dirty="0" smtClean="0">
                <a:ea typeface="Calibri" pitchFamily="34" charset="0"/>
              </a:rPr>
              <a:t>Troubleshooting Software Tools</a:t>
            </a:r>
          </a:p>
        </p:txBody>
      </p:sp>
      <p:sp>
        <p:nvSpPr>
          <p:cNvPr id="71683" name="Content Placeholder 2"/>
          <p:cNvSpPr>
            <a:spLocks noGrp="1"/>
          </p:cNvSpPr>
          <p:nvPr>
            <p:ph idx="1"/>
          </p:nvPr>
        </p:nvSpPr>
        <p:spPr>
          <a:xfrm>
            <a:off x="914400" y="1517650"/>
            <a:ext cx="7315200" cy="4502150"/>
          </a:xfrm>
        </p:spPr>
        <p:txBody>
          <a:bodyPr/>
          <a:lstStyle/>
          <a:p>
            <a:pPr>
              <a:buClr>
                <a:srgbClr val="009DDC"/>
              </a:buClr>
              <a:buFont typeface="Wingdings" pitchFamily="2" charset="2"/>
              <a:buChar char="§"/>
            </a:pPr>
            <a:r>
              <a:rPr lang="en-US" altLang="en-US" sz="1600" b="1" dirty="0" smtClean="0"/>
              <a:t>OS installation media</a:t>
            </a:r>
          </a:p>
          <a:p>
            <a:pPr>
              <a:buClr>
                <a:srgbClr val="009DDC"/>
              </a:buClr>
              <a:buFont typeface="Wingdings" pitchFamily="2" charset="2"/>
              <a:buChar char="§"/>
            </a:pPr>
            <a:r>
              <a:rPr lang="en-US" altLang="en-US" sz="1600" b="1" dirty="0" smtClean="0"/>
              <a:t>Antimalware software</a:t>
            </a:r>
          </a:p>
          <a:p>
            <a:pPr>
              <a:buClr>
                <a:srgbClr val="009DDC"/>
              </a:buClr>
              <a:buFont typeface="Wingdings" pitchFamily="2" charset="2"/>
              <a:buChar char="§"/>
            </a:pPr>
            <a:r>
              <a:rPr lang="en-US" altLang="en-US" sz="1600" b="1" dirty="0" smtClean="0"/>
              <a:t>Commonly used device drivers</a:t>
            </a:r>
          </a:p>
          <a:p>
            <a:pPr>
              <a:buClr>
                <a:srgbClr val="009DDC"/>
              </a:buClr>
              <a:buFont typeface="Wingdings" pitchFamily="2" charset="2"/>
              <a:buChar char="§"/>
            </a:pPr>
            <a:r>
              <a:rPr lang="en-US" altLang="en-US" sz="1600" b="1" dirty="0" smtClean="0"/>
              <a:t>Other software</a:t>
            </a:r>
          </a:p>
          <a:p>
            <a:pPr>
              <a:buClr>
                <a:srgbClr val="009DDC"/>
              </a:buClr>
              <a:buFont typeface="Wingdings" pitchFamily="2" charset="2"/>
              <a:buChar char="§"/>
            </a:pPr>
            <a:r>
              <a:rPr lang="en-US" altLang="en-US" sz="1600" b="1" dirty="0" smtClean="0"/>
              <a:t>Call-tracking database</a:t>
            </a:r>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686300"/>
            <a:ext cx="11747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4686300"/>
            <a:ext cx="89058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1263" y="4700588"/>
            <a:ext cx="1174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975" y="4735513"/>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3575" y="4721225"/>
            <a:ext cx="15986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eaLnBrk="1" hangingPunct="1"/>
            <a:r>
              <a:rPr lang="en-US" altLang="en-US" sz="2400" b="1" i="0" dirty="0" smtClean="0">
                <a:latin typeface="Calibri" pitchFamily="34" charset="0"/>
                <a:ea typeface="Calibri" pitchFamily="34" charset="0"/>
                <a:cs typeface="Calibri" pitchFamily="34" charset="0"/>
              </a:rPr>
              <a:t>Reflective Questions</a:t>
            </a:r>
          </a:p>
        </p:txBody>
      </p:sp>
      <p:sp>
        <p:nvSpPr>
          <p:cNvPr id="72707" name="Rectangle 3"/>
          <p:cNvSpPr>
            <a:spLocks noChangeArrowheads="1"/>
          </p:cNvSpPr>
          <p:nvPr/>
        </p:nvSpPr>
        <p:spPr bwMode="auto">
          <a:xfrm>
            <a:off x="455613" y="1058863"/>
            <a:ext cx="8158162"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Font typeface="Arial" charset="0"/>
              <a:buChar char="•"/>
              <a:defRPr>
                <a:solidFill>
                  <a:schemeClr val="tx1"/>
                </a:solidFill>
                <a:latin typeface="Arial" charset="0"/>
              </a:defRPr>
            </a:lvl2pPr>
            <a:lvl3pPr marL="1143000" indent="-228600">
              <a:spcBef>
                <a:spcPct val="20000"/>
              </a:spcBef>
              <a:buClr>
                <a:srgbClr val="00B0F0"/>
              </a:buClr>
              <a:buFont typeface="Arial" charset="0"/>
              <a:buChar char="•"/>
              <a:defRPr sz="1600">
                <a:solidFill>
                  <a:schemeClr val="tx1"/>
                </a:solidFill>
                <a:latin typeface="Arial" charset="0"/>
              </a:defRPr>
            </a:lvl3pPr>
            <a:lvl4pPr marL="1600200" indent="-228600">
              <a:spcBef>
                <a:spcPct val="20000"/>
              </a:spcBef>
              <a:buClr>
                <a:srgbClr val="00B0F0"/>
              </a:buClr>
              <a:buFont typeface="Arial" charset="0"/>
              <a:buChar char="•"/>
              <a:defRPr sz="1400">
                <a:solidFill>
                  <a:schemeClr val="tx1"/>
                </a:solidFill>
                <a:latin typeface="Arial" charset="0"/>
              </a:defRPr>
            </a:lvl4pPr>
            <a:lvl5pPr marL="2057400" indent="-228600">
              <a:spcBef>
                <a:spcPct val="20000"/>
              </a:spcBef>
              <a:buClr>
                <a:srgbClr val="00B0F0"/>
              </a:buClr>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Font typeface="Arial" charset="0"/>
              <a:buChar char="•"/>
              <a:defRPr sz="1400">
                <a:solidFill>
                  <a:schemeClr val="tx1"/>
                </a:solidFill>
                <a:latin typeface="Arial" charset="0"/>
              </a:defRPr>
            </a:lvl9pPr>
          </a:lstStyle>
          <a:p>
            <a:pPr eaLnBrk="1" hangingPunct="1">
              <a:buClr>
                <a:srgbClr val="FF9900"/>
              </a:buClr>
              <a:buFont typeface="Wingdings" pitchFamily="2" charset="2"/>
              <a:buNone/>
            </a:pPr>
            <a:r>
              <a:rPr lang="en-US" altLang="en-US" sz="1600" b="1" dirty="0">
                <a:solidFill>
                  <a:srgbClr val="009DDC"/>
                </a:solidFill>
              </a:rPr>
              <a:t>1.  	</a:t>
            </a:r>
            <a:r>
              <a:rPr lang="en-US" altLang="en-US" sz="1600" b="1" dirty="0"/>
              <a:t>Which of the best practices discussed in this lesson apply in </a:t>
            </a:r>
            <a:br>
              <a:rPr lang="en-US" altLang="en-US" sz="1600" b="1" dirty="0"/>
            </a:br>
            <a:r>
              <a:rPr lang="en-US" altLang="en-US" sz="1600" b="1" dirty="0"/>
              <a:t>your workplace?</a:t>
            </a:r>
          </a:p>
          <a:p>
            <a:pPr eaLnBrk="1" hangingPunct="1">
              <a:buClr>
                <a:srgbClr val="FF9900"/>
              </a:buClr>
              <a:buFont typeface="Wingdings" pitchFamily="2" charset="2"/>
              <a:buChar char="q"/>
            </a:pPr>
            <a:endParaRPr lang="en-US" altLang="en-US" sz="1600" b="1" dirty="0"/>
          </a:p>
          <a:p>
            <a:pPr eaLnBrk="1" hangingPunct="1">
              <a:buClr>
                <a:srgbClr val="FF9900"/>
              </a:buClr>
              <a:buFont typeface="Wingdings" pitchFamily="2" charset="2"/>
              <a:buNone/>
            </a:pPr>
            <a:r>
              <a:rPr lang="en-US" altLang="en-US" sz="1600" b="1" dirty="0">
                <a:solidFill>
                  <a:srgbClr val="009DDC"/>
                </a:solidFill>
              </a:rPr>
              <a:t>2. 	</a:t>
            </a:r>
            <a:r>
              <a:rPr lang="en-US" altLang="en-US" sz="1600" b="1" dirty="0"/>
              <a:t>Have you ever been in a situation where you uncovered inappropriate </a:t>
            </a:r>
            <a:br>
              <a:rPr lang="en-US" altLang="en-US" sz="1600" b="1" dirty="0"/>
            </a:br>
            <a:r>
              <a:rPr lang="en-US" altLang="en-US" sz="1600" b="1" dirty="0"/>
              <a:t>conduct or prohibited activity?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400" dirty="0" smtClean="0">
                <a:ea typeface="Calibri" pitchFamily="34" charset="0"/>
              </a:rPr>
              <a:t>Hard Drive Self-Tests</a:t>
            </a:r>
          </a:p>
        </p:txBody>
      </p:sp>
      <p:sp>
        <p:nvSpPr>
          <p:cNvPr id="10243" name="Rectangle 84"/>
          <p:cNvSpPr>
            <a:spLocks noGrp="1" noChangeArrowheads="1"/>
          </p:cNvSpPr>
          <p:nvPr>
            <p:ph type="body" idx="1"/>
          </p:nvPr>
        </p:nvSpPr>
        <p:spPr>
          <a:xfrm>
            <a:off x="990600" y="1676400"/>
            <a:ext cx="7543800" cy="2247900"/>
          </a:xfrm>
        </p:spPr>
        <p:txBody>
          <a:bodyPr/>
          <a:lstStyle/>
          <a:p>
            <a:pPr eaLnBrk="1" hangingPunct="1">
              <a:buClr>
                <a:srgbClr val="009DDC"/>
              </a:buClr>
              <a:buFont typeface="Wingdings" pitchFamily="2" charset="2"/>
              <a:buChar char="§"/>
            </a:pPr>
            <a:r>
              <a:rPr lang="en-US" altLang="en-US" sz="1600" b="1" dirty="0" smtClean="0"/>
              <a:t>Diagnostic tool that enables a hard disk drive to test itself when the PC starts.</a:t>
            </a:r>
          </a:p>
          <a:p>
            <a:pPr eaLnBrk="1" hangingPunct="1">
              <a:buClr>
                <a:srgbClr val="009DDC"/>
              </a:buClr>
              <a:buFont typeface="Wingdings" pitchFamily="2" charset="2"/>
              <a:buChar char="§"/>
            </a:pPr>
            <a:r>
              <a:rPr lang="en-US" altLang="en-US" sz="1600" b="1" dirty="0" smtClean="0"/>
              <a:t>Can be built into drive’s firmware.</a:t>
            </a:r>
          </a:p>
          <a:p>
            <a:pPr eaLnBrk="1" hangingPunct="1">
              <a:buClr>
                <a:srgbClr val="009DDC"/>
              </a:buClr>
              <a:buFont typeface="Wingdings" pitchFamily="2" charset="2"/>
              <a:buChar char="§"/>
            </a:pPr>
            <a:r>
              <a:rPr lang="en-US" altLang="en-US" sz="1600" b="1" dirty="0" smtClean="0"/>
              <a:t>Can be a separate utility available from the drive manufacturer.</a:t>
            </a:r>
          </a:p>
        </p:txBody>
      </p:sp>
      <p:pic>
        <p:nvPicPr>
          <p:cNvPr id="102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971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2400" dirty="0" smtClean="0">
                <a:ea typeface="Calibri" pitchFamily="34" charset="0"/>
              </a:rPr>
              <a:t>Software Diagnostic Tests</a:t>
            </a:r>
          </a:p>
        </p:txBody>
      </p:sp>
      <p:sp>
        <p:nvSpPr>
          <p:cNvPr id="12291" name="Rectangle 30"/>
          <p:cNvSpPr>
            <a:spLocks noGrp="1" noChangeArrowheads="1"/>
          </p:cNvSpPr>
          <p:nvPr>
            <p:ph type="body" idx="1"/>
          </p:nvPr>
        </p:nvSpPr>
        <p:spPr>
          <a:xfrm>
            <a:off x="1558925" y="3019425"/>
            <a:ext cx="3367088" cy="1377950"/>
          </a:xfrm>
        </p:spPr>
        <p:txBody>
          <a:bodyPr/>
          <a:lstStyle/>
          <a:p>
            <a:pPr eaLnBrk="1" hangingPunct="1">
              <a:buClr>
                <a:srgbClr val="009DDC"/>
              </a:buClr>
              <a:buFont typeface="Wingdings" pitchFamily="2" charset="2"/>
              <a:buChar char="§"/>
            </a:pPr>
            <a:r>
              <a:rPr lang="en-US" altLang="en-US" sz="1600" b="1" dirty="0" smtClean="0"/>
              <a:t>Detecting problems </a:t>
            </a:r>
          </a:p>
          <a:p>
            <a:pPr eaLnBrk="1" hangingPunct="1">
              <a:buClr>
                <a:srgbClr val="009DDC"/>
              </a:buClr>
              <a:buFont typeface="Wingdings" pitchFamily="2" charset="2"/>
              <a:buChar char="§"/>
            </a:pPr>
            <a:r>
              <a:rPr lang="en-US" altLang="en-US" sz="1600" b="1" dirty="0" smtClean="0"/>
              <a:t>Repairing problems</a:t>
            </a:r>
          </a:p>
          <a:p>
            <a:pPr eaLnBrk="1" hangingPunct="1">
              <a:buClr>
                <a:srgbClr val="009DDC"/>
              </a:buClr>
              <a:buFont typeface="Wingdings" pitchFamily="2" charset="2"/>
              <a:buChar char="§"/>
            </a:pPr>
            <a:r>
              <a:rPr lang="en-US" altLang="en-US" sz="1600" b="1" dirty="0" smtClean="0"/>
              <a:t>Preventing problems</a:t>
            </a:r>
          </a:p>
        </p:txBody>
      </p:sp>
      <p:pic>
        <p:nvPicPr>
          <p:cNvPr id="12292" name="Picture 2" descr="D:\A+\new icons\software_Diagnos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23622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2400" dirty="0" smtClean="0">
                <a:ea typeface="Calibri" pitchFamily="34" charset="0"/>
              </a:rPr>
              <a:t>Maintenance Techniques for Computer </a:t>
            </a:r>
            <a:br>
              <a:rPr lang="en-US" altLang="en-US" sz="2400" dirty="0" smtClean="0">
                <a:ea typeface="Calibri" pitchFamily="34" charset="0"/>
              </a:rPr>
            </a:br>
            <a:r>
              <a:rPr lang="en-US" altLang="en-US" sz="2400" dirty="0" smtClean="0">
                <a:ea typeface="Calibri" pitchFamily="34" charset="0"/>
              </a:rPr>
              <a:t>Components</a:t>
            </a:r>
          </a:p>
        </p:txBody>
      </p:sp>
      <p:graphicFrame>
        <p:nvGraphicFramePr>
          <p:cNvPr id="5" name="Group 23"/>
          <p:cNvGraphicFramePr>
            <a:graphicFrameLocks noGrp="1"/>
          </p:cNvGraphicFramePr>
          <p:nvPr/>
        </p:nvGraphicFramePr>
        <p:xfrm>
          <a:off x="952500" y="2133600"/>
          <a:ext cx="7239000" cy="1736844"/>
        </p:xfrm>
        <a:graphic>
          <a:graphicData uri="http://schemas.openxmlformats.org/drawingml/2006/table">
            <a:tbl>
              <a:tblPr/>
              <a:tblGrid>
                <a:gridCol w="1676400"/>
                <a:gridCol w="5562600"/>
              </a:tblGrid>
              <a:tr h="45688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Technique</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42661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Use proper power devices</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a surge protector or UPS to protect the device from power surges, spikes, brownouts, and power failures.</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1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Clean peripheral components</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Cleaning prevents problems with the computer’s peripherals resulting from dust buildup.</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1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Clean internal system components</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Cleaning internal components prevents problems resulting from dust buildup.</a:t>
                      </a:r>
                    </a:p>
                  </a:txBody>
                  <a:tcPr marT="45687" marB="4568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400" dirty="0" smtClean="0">
                <a:ea typeface="Calibri" pitchFamily="34" charset="0"/>
              </a:rPr>
              <a:t>Cleaning Materials</a:t>
            </a:r>
          </a:p>
        </p:txBody>
      </p:sp>
      <p:sp>
        <p:nvSpPr>
          <p:cNvPr id="16387" name="Rectangle 3"/>
          <p:cNvSpPr>
            <a:spLocks noGrp="1" noChangeArrowheads="1"/>
          </p:cNvSpPr>
          <p:nvPr>
            <p:ph type="body" idx="1"/>
          </p:nvPr>
        </p:nvSpPr>
        <p:spPr>
          <a:xfrm>
            <a:off x="838200" y="1905000"/>
            <a:ext cx="3773488" cy="4071938"/>
          </a:xfrm>
        </p:spPr>
        <p:txBody>
          <a:bodyPr/>
          <a:lstStyle/>
          <a:p>
            <a:pPr eaLnBrk="1" hangingPunct="1">
              <a:buClr>
                <a:srgbClr val="009DDC"/>
              </a:buClr>
              <a:buFont typeface="Wingdings" pitchFamily="2" charset="2"/>
              <a:buChar char="§"/>
            </a:pPr>
            <a:r>
              <a:rPr lang="en-US" altLang="en-US" sz="1600" b="1" dirty="0" smtClean="0"/>
              <a:t>Wipes and cloths</a:t>
            </a:r>
          </a:p>
          <a:p>
            <a:pPr eaLnBrk="1" hangingPunct="1">
              <a:buClr>
                <a:srgbClr val="009DDC"/>
              </a:buClr>
              <a:buFont typeface="Wingdings" pitchFamily="2" charset="2"/>
              <a:buChar char="§"/>
            </a:pPr>
            <a:r>
              <a:rPr lang="en-US" altLang="en-US" sz="1600" b="1" dirty="0" smtClean="0"/>
              <a:t>Cleaning solutions</a:t>
            </a:r>
          </a:p>
          <a:p>
            <a:pPr eaLnBrk="1" hangingPunct="1">
              <a:buClr>
                <a:srgbClr val="009DDC"/>
              </a:buClr>
              <a:buFont typeface="Wingdings" pitchFamily="2" charset="2"/>
              <a:buChar char="§"/>
            </a:pPr>
            <a:r>
              <a:rPr lang="en-US" altLang="en-US" sz="1600" b="1" dirty="0" smtClean="0"/>
              <a:t>Cleaning tools</a:t>
            </a:r>
          </a:p>
          <a:p>
            <a:pPr eaLnBrk="1" hangingPunct="1">
              <a:buClr>
                <a:srgbClr val="009DDC"/>
              </a:buClr>
              <a:buFont typeface="Wingdings" pitchFamily="2" charset="2"/>
              <a:buChar char="§"/>
            </a:pPr>
            <a:r>
              <a:rPr lang="en-US" altLang="en-US" sz="1600" b="1" dirty="0" smtClean="0"/>
              <a:t>Compressed air canister</a:t>
            </a:r>
          </a:p>
          <a:p>
            <a:pPr eaLnBrk="1" hangingPunct="1">
              <a:buClr>
                <a:srgbClr val="009DDC"/>
              </a:buClr>
              <a:buFont typeface="Wingdings" pitchFamily="2" charset="2"/>
              <a:buChar char="§"/>
            </a:pPr>
            <a:r>
              <a:rPr lang="en-US" altLang="en-US" sz="1600" b="1" dirty="0" smtClean="0"/>
              <a:t>Computer or electronics vacuum</a:t>
            </a:r>
          </a:p>
          <a:p>
            <a:pPr eaLnBrk="1" hangingPunct="1">
              <a:buClr>
                <a:srgbClr val="009DDC"/>
              </a:buClr>
              <a:buFont typeface="Wingdings" pitchFamily="2" charset="2"/>
              <a:buChar char="§"/>
            </a:pPr>
            <a:r>
              <a:rPr lang="en-US" altLang="en-US" sz="1600" b="1" dirty="0" smtClean="0"/>
              <a:t>Mask and gloves</a:t>
            </a:r>
          </a:p>
          <a:p>
            <a:pPr eaLnBrk="1" hangingPunct="1">
              <a:buClr>
                <a:srgbClr val="009DDC"/>
              </a:buClr>
              <a:buFont typeface="Wingdings" pitchFamily="2" charset="2"/>
              <a:buChar char="§"/>
            </a:pPr>
            <a:endParaRPr lang="en-US" altLang="en-US" sz="1600" b="1" dirty="0" smtClean="0"/>
          </a:p>
        </p:txBody>
      </p:sp>
      <p:pic>
        <p:nvPicPr>
          <p:cNvPr id="16388" name="Picture 2" descr="D:\A+\images\eletronics-clean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33813"/>
            <a:ext cx="23304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D:\A+\images\eletronics-cleaning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0"/>
            <a:ext cx="12096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D:\A+\images\eletronics-cleanin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75" y="4008438"/>
            <a:ext cx="10572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2400" dirty="0" smtClean="0">
                <a:ea typeface="Calibri" pitchFamily="34" charset="0"/>
              </a:rPr>
              <a:t>Documentation and Resources</a:t>
            </a:r>
          </a:p>
        </p:txBody>
      </p:sp>
      <p:pic>
        <p:nvPicPr>
          <p:cNvPr id="18435" name="Picture 3" descr="D:\A+\new icons\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4697413"/>
            <a:ext cx="55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D:\A+\new icons\user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708525"/>
            <a:ext cx="13017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D:\A+\new icons\man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8" y="5259388"/>
            <a:ext cx="12096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D:\A+\new icons\web_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9800" y="4838700"/>
            <a:ext cx="1238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23"/>
          <p:cNvGraphicFramePr>
            <a:graphicFrameLocks noGrp="1"/>
          </p:cNvGraphicFramePr>
          <p:nvPr/>
        </p:nvGraphicFramePr>
        <p:xfrm>
          <a:off x="952500" y="1684338"/>
          <a:ext cx="7239000" cy="1892347"/>
        </p:xfrm>
        <a:graphic>
          <a:graphicData uri="http://schemas.openxmlformats.org/drawingml/2006/table">
            <a:tbl>
              <a:tblPr/>
              <a:tblGrid>
                <a:gridCol w="1676400"/>
                <a:gridCol w="5562600"/>
              </a:tblGrid>
              <a:tr h="45699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Resource</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4266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User and installation manuals</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Provide basic guidance for installing, configuring, and troubleshooting hardware and software.</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2781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Internet and web-based resources</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Provide detailed guidance for installing, configuring, and troubleshooting hardware and software.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Knowledge bases and wikis.</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2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Training materials</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Provide instructions on how to install and use hardware and software products.</a:t>
                      </a:r>
                    </a:p>
                  </a:txBody>
                  <a:tcPr marT="45699" marB="456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400" dirty="0" smtClean="0">
                <a:ea typeface="Calibri" pitchFamily="34" charset="0"/>
              </a:rPr>
              <a:t>Compliance and Governmental Regulations</a:t>
            </a:r>
          </a:p>
        </p:txBody>
      </p:sp>
      <p:pic>
        <p:nvPicPr>
          <p:cNvPr id="20483" name="Picture 4" descr="C:\Documents and Settings\KPopen\My Documents\A+ 2012\PowerPoints\osh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371600"/>
            <a:ext cx="8599488" cy="47958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lt_visuals_template_v2_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ilt_visuals_template_v2_5</Template>
  <TotalTime>5154</TotalTime>
  <Words>1418</Words>
  <Application>Microsoft Office PowerPoint</Application>
  <PresentationFormat>On-screen Show (4:3)</PresentationFormat>
  <Paragraphs>294</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ilt_visuals_template_v2_5</vt:lpstr>
      <vt:lpstr>Safety and Operational Procedures</vt:lpstr>
      <vt:lpstr>Types of Hardware Toolkits</vt:lpstr>
      <vt:lpstr>Software Diagnostic Tools</vt:lpstr>
      <vt:lpstr>Hard Drive Self-Tests</vt:lpstr>
      <vt:lpstr>Software Diagnostic Tests</vt:lpstr>
      <vt:lpstr>Maintenance Techniques for Computer  Components</vt:lpstr>
      <vt:lpstr>Cleaning Materials</vt:lpstr>
      <vt:lpstr>Documentation and Resources</vt:lpstr>
      <vt:lpstr>Compliance and Governmental Regulations</vt:lpstr>
      <vt:lpstr>Static Electricity</vt:lpstr>
      <vt:lpstr>ESD</vt:lpstr>
      <vt:lpstr>ESD Prevention Techniques</vt:lpstr>
      <vt:lpstr>ESD Tools</vt:lpstr>
      <vt:lpstr>EMI</vt:lpstr>
      <vt:lpstr>Electrical Hazards</vt:lpstr>
      <vt:lpstr>Equipment Grounding</vt:lpstr>
      <vt:lpstr>Personal and Electrical Safety Precautions</vt:lpstr>
      <vt:lpstr>Environmental Considerations</vt:lpstr>
      <vt:lpstr>Workplace Safety Issues</vt:lpstr>
      <vt:lpstr>Workplace Safety Issues (Cont.)</vt:lpstr>
      <vt:lpstr>General Power Issues</vt:lpstr>
      <vt:lpstr>Power Protection Systems</vt:lpstr>
      <vt:lpstr>Liquid Hazards</vt:lpstr>
      <vt:lpstr>Chemical Hazards</vt:lpstr>
      <vt:lpstr>MSDS Documentation</vt:lpstr>
      <vt:lpstr>Incident Reports</vt:lpstr>
      <vt:lpstr>Hazardous Materials Handling and Disposal</vt:lpstr>
      <vt:lpstr>Communication Skills</vt:lpstr>
      <vt:lpstr>AUP</vt:lpstr>
      <vt:lpstr>Prohibited Content and Activities</vt:lpstr>
      <vt:lpstr>Guidelines for Dealing with Prohibited Content and Activities</vt:lpstr>
      <vt:lpstr>Computer Forensics</vt:lpstr>
      <vt:lpstr>Privacy</vt:lpstr>
      <vt:lpstr>Software Licensing</vt:lpstr>
      <vt:lpstr>Troubleshooting Theory</vt:lpstr>
      <vt:lpstr>Troubleshooting Software Tools</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Courseware Resource Supplement</dc:subject>
  <dc:creator>Kelly Popen</dc:creator>
  <dc:description>Version 1.6_x000d_
03.31.03</dc:description>
  <cp:lastModifiedBy>Tricia Murphy</cp:lastModifiedBy>
  <cp:revision>119</cp:revision>
  <dcterms:created xsi:type="dcterms:W3CDTF">2012-07-20T17:55:12Z</dcterms:created>
  <dcterms:modified xsi:type="dcterms:W3CDTF">2016-02-24T18:50:44Z</dcterms:modified>
  <cp:category>Templates</cp:category>
</cp:coreProperties>
</file>