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95" r:id="rId2"/>
    <p:sldId id="340" r:id="rId3"/>
    <p:sldId id="341" r:id="rId4"/>
    <p:sldId id="347" r:id="rId5"/>
    <p:sldId id="343" r:id="rId6"/>
    <p:sldId id="344" r:id="rId7"/>
    <p:sldId id="345" r:id="rId8"/>
    <p:sldId id="346" r:id="rId9"/>
    <p:sldId id="348" r:id="rId10"/>
    <p:sldId id="349" r:id="rId11"/>
    <p:sldId id="350" r:id="rId12"/>
    <p:sldId id="351" r:id="rId13"/>
    <p:sldId id="352" r:id="rId14"/>
    <p:sldId id="353" r:id="rId15"/>
    <p:sldId id="354" r:id="rId16"/>
    <p:sldId id="355" r:id="rId17"/>
    <p:sldId id="356" r:id="rId18"/>
    <p:sldId id="357" r:id="rId19"/>
    <p:sldId id="358" r:id="rId20"/>
    <p:sldId id="359" r:id="rId21"/>
    <p:sldId id="311" r:id="rId22"/>
  </p:sldIdLst>
  <p:sldSz cx="9144000" cy="6858000" type="screen4x3"/>
  <p:notesSz cx="7124700" cy="9410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DC"/>
    <a:srgbClr val="FFFFCC"/>
    <a:srgbClr val="262CBE"/>
    <a:srgbClr val="DDDDDD"/>
    <a:srgbClr val="C4C4C4"/>
    <a:srgbClr val="CC3300"/>
    <a:srgbClr val="878787"/>
    <a:srgbClr val="7878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229" autoAdjust="0"/>
  </p:normalViewPr>
  <p:slideViewPr>
    <p:cSldViewPr>
      <p:cViewPr varScale="1">
        <p:scale>
          <a:sx n="63" d="100"/>
          <a:sy n="63" d="100"/>
        </p:scale>
        <p:origin x="1536" y="72"/>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16.xml"/><Relationship Id="rId1"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3087688" cy="471488"/>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lvl1pPr defTabSz="939800">
              <a:defRPr sz="1200"/>
            </a:lvl1pPr>
          </a:lstStyle>
          <a:p>
            <a:pPr>
              <a:defRPr/>
            </a:pPr>
            <a:endParaRPr lang="en-US" dirty="0"/>
          </a:p>
        </p:txBody>
      </p:sp>
      <p:sp>
        <p:nvSpPr>
          <p:cNvPr id="114691" name="Rectangle 3"/>
          <p:cNvSpPr>
            <a:spLocks noGrp="1" noChangeArrowheads="1"/>
          </p:cNvSpPr>
          <p:nvPr>
            <p:ph type="dt" sz="quarter" idx="1"/>
          </p:nvPr>
        </p:nvSpPr>
        <p:spPr bwMode="auto">
          <a:xfrm>
            <a:off x="4037013" y="0"/>
            <a:ext cx="3087687" cy="471488"/>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lvl1pPr algn="r" defTabSz="939800">
              <a:defRPr sz="1200"/>
            </a:lvl1pPr>
          </a:lstStyle>
          <a:p>
            <a:pPr>
              <a:defRPr/>
            </a:pPr>
            <a:endParaRPr lang="en-US" dirty="0"/>
          </a:p>
        </p:txBody>
      </p:sp>
      <p:sp>
        <p:nvSpPr>
          <p:cNvPr id="114692" name="Rectangle 4"/>
          <p:cNvSpPr>
            <a:spLocks noGrp="1" noChangeArrowheads="1"/>
          </p:cNvSpPr>
          <p:nvPr>
            <p:ph type="ftr" sz="quarter" idx="2"/>
          </p:nvPr>
        </p:nvSpPr>
        <p:spPr bwMode="auto">
          <a:xfrm>
            <a:off x="0" y="8939213"/>
            <a:ext cx="3087688" cy="471487"/>
          </a:xfrm>
          <a:prstGeom prst="rect">
            <a:avLst/>
          </a:prstGeom>
          <a:noFill/>
          <a:ln w="9525">
            <a:noFill/>
            <a:miter lim="800000"/>
            <a:headEnd/>
            <a:tailEnd/>
          </a:ln>
          <a:effectLst/>
        </p:spPr>
        <p:txBody>
          <a:bodyPr vert="horz" wrap="square" lIns="93945" tIns="46973" rIns="93945" bIns="46973" numCol="1" anchor="b" anchorCtr="0" compatLnSpc="1">
            <a:prstTxWarp prst="textNoShape">
              <a:avLst/>
            </a:prstTxWarp>
          </a:bodyPr>
          <a:lstStyle>
            <a:lvl1pPr defTabSz="939800">
              <a:defRPr sz="1200"/>
            </a:lvl1pPr>
          </a:lstStyle>
          <a:p>
            <a:pPr>
              <a:defRPr/>
            </a:pPr>
            <a:endParaRPr lang="en-US" dirty="0"/>
          </a:p>
        </p:txBody>
      </p:sp>
      <p:sp>
        <p:nvSpPr>
          <p:cNvPr id="114693" name="Rectangle 5"/>
          <p:cNvSpPr>
            <a:spLocks noGrp="1" noChangeArrowheads="1"/>
          </p:cNvSpPr>
          <p:nvPr>
            <p:ph type="sldNum" sz="quarter" idx="3"/>
          </p:nvPr>
        </p:nvSpPr>
        <p:spPr bwMode="auto">
          <a:xfrm>
            <a:off x="4037013" y="8939213"/>
            <a:ext cx="3087687" cy="471487"/>
          </a:xfrm>
          <a:prstGeom prst="rect">
            <a:avLst/>
          </a:prstGeom>
          <a:noFill/>
          <a:ln w="9525">
            <a:noFill/>
            <a:miter lim="800000"/>
            <a:headEnd/>
            <a:tailEnd/>
          </a:ln>
          <a:effectLst/>
        </p:spPr>
        <p:txBody>
          <a:bodyPr vert="horz" wrap="square" lIns="93945" tIns="46973" rIns="93945" bIns="46973" numCol="1" anchor="b" anchorCtr="0" compatLnSpc="1">
            <a:prstTxWarp prst="textNoShape">
              <a:avLst/>
            </a:prstTxWarp>
          </a:bodyPr>
          <a:lstStyle>
            <a:lvl1pPr algn="r" defTabSz="939800">
              <a:defRPr sz="1200"/>
            </a:lvl1pPr>
          </a:lstStyle>
          <a:p>
            <a:pPr>
              <a:defRPr/>
            </a:pPr>
            <a:fld id="{D82F8ACB-C739-4F09-95DF-76C3D4749269}" type="slidenum">
              <a:rPr lang="en-US"/>
              <a:pPr>
                <a:defRPr/>
              </a:pPr>
              <a:t>‹#›</a:t>
            </a:fld>
            <a:endParaRPr lang="en-US" dirty="0"/>
          </a:p>
        </p:txBody>
      </p:sp>
    </p:spTree>
    <p:extLst>
      <p:ext uri="{BB962C8B-B14F-4D97-AF65-F5344CB8AC3E}">
        <p14:creationId xmlns:p14="http://schemas.microsoft.com/office/powerpoint/2010/main" val="1703741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87688" cy="471488"/>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lvl1pPr defTabSz="939800">
              <a:defRPr sz="1200"/>
            </a:lvl1pPr>
          </a:lstStyle>
          <a:p>
            <a:pPr>
              <a:defRPr/>
            </a:pPr>
            <a:endParaRPr lang="en-US" dirty="0"/>
          </a:p>
        </p:txBody>
      </p:sp>
      <p:sp>
        <p:nvSpPr>
          <p:cNvPr id="4099" name="Rectangle 3"/>
          <p:cNvSpPr>
            <a:spLocks noGrp="1" noChangeArrowheads="1"/>
          </p:cNvSpPr>
          <p:nvPr>
            <p:ph type="dt" idx="1"/>
          </p:nvPr>
        </p:nvSpPr>
        <p:spPr bwMode="auto">
          <a:xfrm>
            <a:off x="4035425" y="0"/>
            <a:ext cx="3087688" cy="471488"/>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lvl1pPr algn="r" defTabSz="939800">
              <a:defRPr sz="1200"/>
            </a:lvl1pPr>
          </a:lstStyle>
          <a:p>
            <a:pPr>
              <a:defRPr/>
            </a:pPr>
            <a:endParaRPr lang="en-US" dirty="0"/>
          </a:p>
        </p:txBody>
      </p:sp>
      <p:sp>
        <p:nvSpPr>
          <p:cNvPr id="18436" name="Rectangle 4"/>
          <p:cNvSpPr>
            <a:spLocks noGrp="1" noRot="1" noChangeAspect="1" noChangeArrowheads="1" noTextEdit="1"/>
          </p:cNvSpPr>
          <p:nvPr>
            <p:ph type="sldImg" idx="2"/>
          </p:nvPr>
        </p:nvSpPr>
        <p:spPr bwMode="auto">
          <a:xfrm>
            <a:off x="1209675" y="704850"/>
            <a:ext cx="4705350" cy="3529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12788" y="4470400"/>
            <a:ext cx="5699125" cy="4235450"/>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937625"/>
            <a:ext cx="3087688" cy="471488"/>
          </a:xfrm>
          <a:prstGeom prst="rect">
            <a:avLst/>
          </a:prstGeom>
          <a:noFill/>
          <a:ln w="9525">
            <a:noFill/>
            <a:miter lim="800000"/>
            <a:headEnd/>
            <a:tailEnd/>
          </a:ln>
          <a:effectLst/>
        </p:spPr>
        <p:txBody>
          <a:bodyPr vert="horz" wrap="square" lIns="93945" tIns="46973" rIns="93945" bIns="46973" numCol="1" anchor="b" anchorCtr="0" compatLnSpc="1">
            <a:prstTxWarp prst="textNoShape">
              <a:avLst/>
            </a:prstTxWarp>
          </a:bodyPr>
          <a:lstStyle>
            <a:lvl1pPr defTabSz="939800">
              <a:defRPr sz="1200"/>
            </a:lvl1pPr>
          </a:lstStyle>
          <a:p>
            <a:pPr>
              <a:defRPr/>
            </a:pPr>
            <a:endParaRPr lang="en-US" dirty="0"/>
          </a:p>
        </p:txBody>
      </p:sp>
      <p:sp>
        <p:nvSpPr>
          <p:cNvPr id="4103" name="Rectangle 7"/>
          <p:cNvSpPr>
            <a:spLocks noGrp="1" noChangeArrowheads="1"/>
          </p:cNvSpPr>
          <p:nvPr>
            <p:ph type="sldNum" sz="quarter" idx="5"/>
          </p:nvPr>
        </p:nvSpPr>
        <p:spPr bwMode="auto">
          <a:xfrm>
            <a:off x="4035425" y="8937625"/>
            <a:ext cx="3087688" cy="471488"/>
          </a:xfrm>
          <a:prstGeom prst="rect">
            <a:avLst/>
          </a:prstGeom>
          <a:noFill/>
          <a:ln w="9525">
            <a:noFill/>
            <a:miter lim="800000"/>
            <a:headEnd/>
            <a:tailEnd/>
          </a:ln>
          <a:effectLst/>
        </p:spPr>
        <p:txBody>
          <a:bodyPr vert="horz" wrap="square" lIns="93945" tIns="46973" rIns="93945" bIns="46973" numCol="1" anchor="b" anchorCtr="0" compatLnSpc="1">
            <a:prstTxWarp prst="textNoShape">
              <a:avLst/>
            </a:prstTxWarp>
          </a:bodyPr>
          <a:lstStyle>
            <a:lvl1pPr algn="r" defTabSz="939800">
              <a:defRPr sz="1200"/>
            </a:lvl1pPr>
          </a:lstStyle>
          <a:p>
            <a:pPr>
              <a:defRPr/>
            </a:pPr>
            <a:fld id="{55E6F97F-6DEC-4BE2-B5AC-A711940D924D}" type="slidenum">
              <a:rPr lang="en-US"/>
              <a:pPr>
                <a:defRPr/>
              </a:pPr>
              <a:t>‹#›</a:t>
            </a:fld>
            <a:endParaRPr lang="en-US" dirty="0"/>
          </a:p>
        </p:txBody>
      </p:sp>
    </p:spTree>
    <p:extLst>
      <p:ext uri="{BB962C8B-B14F-4D97-AF65-F5344CB8AC3E}">
        <p14:creationId xmlns:p14="http://schemas.microsoft.com/office/powerpoint/2010/main" val="3388109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6B3E20F2-5943-4543-A605-8B0E470F3A20}" type="slidenum">
              <a:rPr lang="en-US" smtClean="0"/>
              <a:pPr eaLnBrk="1" hangingPunct="1"/>
              <a:t>1</a:t>
            </a:fld>
            <a:endParaRPr lang="en-US" dirty="0"/>
          </a:p>
        </p:txBody>
      </p:sp>
      <p:sp>
        <p:nvSpPr>
          <p:cNvPr id="20483" name="Rectangle 2"/>
          <p:cNvSpPr>
            <a:spLocks noGrp="1" noRot="1" noChangeAspect="1" noChangeArrowheads="1" noTextEdit="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p>
        </p:txBody>
      </p:sp>
    </p:spTree>
    <p:extLst>
      <p:ext uri="{BB962C8B-B14F-4D97-AF65-F5344CB8AC3E}">
        <p14:creationId xmlns:p14="http://schemas.microsoft.com/office/powerpoint/2010/main" val="2674857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panose="020B0604020202020204" pitchFamily="34" charset="0"/>
              </a:defRPr>
            </a:lvl1pPr>
            <a:lvl2pPr marL="742950" indent="-285750" defTabSz="939800">
              <a:spcBef>
                <a:spcPct val="30000"/>
              </a:spcBef>
              <a:defRPr sz="1200">
                <a:solidFill>
                  <a:schemeClr val="tx1"/>
                </a:solidFill>
                <a:latin typeface="Arial" panose="020B0604020202020204" pitchFamily="34" charset="0"/>
              </a:defRPr>
            </a:lvl2pPr>
            <a:lvl3pPr marL="1143000" indent="-228600" defTabSz="939800">
              <a:spcBef>
                <a:spcPct val="30000"/>
              </a:spcBef>
              <a:defRPr sz="1200">
                <a:solidFill>
                  <a:schemeClr val="tx1"/>
                </a:solidFill>
                <a:latin typeface="Arial" panose="020B0604020202020204" pitchFamily="34" charset="0"/>
              </a:defRPr>
            </a:lvl3pPr>
            <a:lvl4pPr marL="1600200" indent="-228600" defTabSz="939800">
              <a:spcBef>
                <a:spcPct val="30000"/>
              </a:spcBef>
              <a:defRPr sz="1200">
                <a:solidFill>
                  <a:schemeClr val="tx1"/>
                </a:solidFill>
                <a:latin typeface="Arial" panose="020B0604020202020204" pitchFamily="34" charset="0"/>
              </a:defRPr>
            </a:lvl4pPr>
            <a:lvl5pPr marL="2057400" indent="-228600" defTabSz="939800">
              <a:spcBef>
                <a:spcPct val="30000"/>
              </a:spcBef>
              <a:defRPr sz="12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09F3B7C-6063-4C09-A14A-EEB3C7E155EA}" type="slidenum">
              <a:rPr lang="en-US" altLang="en-US" smtClean="0"/>
              <a:pPr>
                <a:spcBef>
                  <a:spcPct val="0"/>
                </a:spcBef>
              </a:pPr>
              <a:t>2</a:t>
            </a:fld>
            <a:endParaRPr lang="en-US" altLang="en-US" dirty="0"/>
          </a:p>
        </p:txBody>
      </p:sp>
      <p:sp>
        <p:nvSpPr>
          <p:cNvPr id="97283" name="Rectangle 2"/>
          <p:cNvSpPr>
            <a:spLocks noGrp="1" noRot="1" noChangeAspect="1" noChangeArrowheads="1" noTextEdit="1"/>
          </p:cNvSpPr>
          <p:nvPr>
            <p:ph type="sldImg"/>
          </p:nvPr>
        </p:nvSpPr>
        <p:spPr>
          <a:xfrm>
            <a:off x="1209675" y="706438"/>
            <a:ext cx="4705350" cy="3529012"/>
          </a:xfrm>
          <a:ln/>
        </p:spPr>
      </p:sp>
      <p:sp>
        <p:nvSpPr>
          <p:cNvPr id="97284" name="Rectangle 3"/>
          <p:cNvSpPr>
            <a:spLocks noGrp="1" noChangeArrowheads="1"/>
          </p:cNvSpPr>
          <p:nvPr>
            <p:ph type="body" idx="1"/>
          </p:nvPr>
        </p:nvSpPr>
        <p:spPr>
          <a:xfrm>
            <a:off x="712788" y="4470400"/>
            <a:ext cx="5699125"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85" tIns="47242" rIns="94485" bIns="47242"/>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057741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panose="020B0604020202020204" pitchFamily="34" charset="0"/>
              </a:defRPr>
            </a:lvl1pPr>
            <a:lvl2pPr marL="742950" indent="-285750" defTabSz="939800">
              <a:spcBef>
                <a:spcPct val="30000"/>
              </a:spcBef>
              <a:defRPr sz="1200">
                <a:solidFill>
                  <a:schemeClr val="tx1"/>
                </a:solidFill>
                <a:latin typeface="Arial" panose="020B0604020202020204" pitchFamily="34" charset="0"/>
              </a:defRPr>
            </a:lvl2pPr>
            <a:lvl3pPr marL="1143000" indent="-228600" defTabSz="939800">
              <a:spcBef>
                <a:spcPct val="30000"/>
              </a:spcBef>
              <a:defRPr sz="1200">
                <a:solidFill>
                  <a:schemeClr val="tx1"/>
                </a:solidFill>
                <a:latin typeface="Arial" panose="020B0604020202020204" pitchFamily="34" charset="0"/>
              </a:defRPr>
            </a:lvl3pPr>
            <a:lvl4pPr marL="1600200" indent="-228600" defTabSz="939800">
              <a:spcBef>
                <a:spcPct val="30000"/>
              </a:spcBef>
              <a:defRPr sz="1200">
                <a:solidFill>
                  <a:schemeClr val="tx1"/>
                </a:solidFill>
                <a:latin typeface="Arial" panose="020B0604020202020204" pitchFamily="34" charset="0"/>
              </a:defRPr>
            </a:lvl4pPr>
            <a:lvl5pPr marL="2057400" indent="-228600" defTabSz="939800">
              <a:spcBef>
                <a:spcPct val="30000"/>
              </a:spcBef>
              <a:defRPr sz="12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A7F8AA-FB07-46E9-814B-ECB0A380E0B3}" type="slidenum">
              <a:rPr lang="en-US" altLang="en-US" smtClean="0"/>
              <a:pPr>
                <a:spcBef>
                  <a:spcPct val="0"/>
                </a:spcBef>
              </a:pPr>
              <a:t>4</a:t>
            </a:fld>
            <a:endParaRPr lang="en-US" altLang="en-US" dirty="0"/>
          </a:p>
        </p:txBody>
      </p:sp>
      <p:sp>
        <p:nvSpPr>
          <p:cNvPr id="103427" name="Rectangle 2"/>
          <p:cNvSpPr>
            <a:spLocks noGrp="1" noRot="1" noChangeAspect="1" noChangeArrowheads="1" noTextEdit="1"/>
          </p:cNvSpPr>
          <p:nvPr>
            <p:ph type="sldImg"/>
          </p:nvPr>
        </p:nvSpPr>
        <p:spPr>
          <a:xfrm>
            <a:off x="1209675" y="706438"/>
            <a:ext cx="4705350" cy="3529012"/>
          </a:xfrm>
          <a:ln/>
        </p:spPr>
      </p:sp>
      <p:sp>
        <p:nvSpPr>
          <p:cNvPr id="103428" name="Rectangle 3"/>
          <p:cNvSpPr>
            <a:spLocks noGrp="1" noChangeArrowheads="1"/>
          </p:cNvSpPr>
          <p:nvPr>
            <p:ph type="body" idx="1"/>
          </p:nvPr>
        </p:nvSpPr>
        <p:spPr>
          <a:xfrm>
            <a:off x="712788" y="4470400"/>
            <a:ext cx="5699125"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85" tIns="47242" rIns="94485" bIns="47242"/>
          <a:lstStyle/>
          <a:p>
            <a:pPr eaLnBrk="1" hangingPunct="1">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481758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spcBef>
                <a:spcPct val="30000"/>
              </a:spcBef>
              <a:defRPr sz="1200">
                <a:solidFill>
                  <a:schemeClr val="tx1"/>
                </a:solidFill>
                <a:latin typeface="Arial" panose="020B0604020202020204" pitchFamily="34" charset="0"/>
              </a:defRPr>
            </a:lvl1pPr>
            <a:lvl2pPr marL="758825" indent="-292100" defTabSz="938213" eaLnBrk="0" hangingPunct="0">
              <a:spcBef>
                <a:spcPct val="30000"/>
              </a:spcBef>
              <a:defRPr sz="1200">
                <a:solidFill>
                  <a:schemeClr val="tx1"/>
                </a:solidFill>
                <a:latin typeface="Arial" panose="020B0604020202020204" pitchFamily="34" charset="0"/>
              </a:defRPr>
            </a:lvl2pPr>
            <a:lvl3pPr marL="1168400" indent="-233363" defTabSz="938213" eaLnBrk="0" hangingPunct="0">
              <a:spcBef>
                <a:spcPct val="30000"/>
              </a:spcBef>
              <a:defRPr sz="1200">
                <a:solidFill>
                  <a:schemeClr val="tx1"/>
                </a:solidFill>
                <a:latin typeface="Arial" panose="020B0604020202020204" pitchFamily="34" charset="0"/>
              </a:defRPr>
            </a:lvl3pPr>
            <a:lvl4pPr marL="1636713" indent="-233363" defTabSz="938213" eaLnBrk="0" hangingPunct="0">
              <a:spcBef>
                <a:spcPct val="30000"/>
              </a:spcBef>
              <a:defRPr sz="1200">
                <a:solidFill>
                  <a:schemeClr val="tx1"/>
                </a:solidFill>
                <a:latin typeface="Arial" panose="020B0604020202020204" pitchFamily="34" charset="0"/>
              </a:defRPr>
            </a:lvl4pPr>
            <a:lvl5pPr marL="2105025" indent="-233363" defTabSz="938213" eaLnBrk="0" hangingPunct="0">
              <a:spcBef>
                <a:spcPct val="30000"/>
              </a:spcBef>
              <a:defRPr sz="1200">
                <a:solidFill>
                  <a:schemeClr val="tx1"/>
                </a:solidFill>
                <a:latin typeface="Arial" panose="020B0604020202020204" pitchFamily="34" charset="0"/>
              </a:defRPr>
            </a:lvl5pPr>
            <a:lvl6pPr marL="2562225" indent="-233363" defTabSz="938213" eaLnBrk="0" fontAlgn="base" hangingPunct="0">
              <a:spcBef>
                <a:spcPct val="30000"/>
              </a:spcBef>
              <a:spcAft>
                <a:spcPct val="0"/>
              </a:spcAft>
              <a:defRPr sz="1200">
                <a:solidFill>
                  <a:schemeClr val="tx1"/>
                </a:solidFill>
                <a:latin typeface="Arial" panose="020B0604020202020204" pitchFamily="34" charset="0"/>
              </a:defRPr>
            </a:lvl6pPr>
            <a:lvl7pPr marL="3019425" indent="-233363" defTabSz="938213" eaLnBrk="0" fontAlgn="base" hangingPunct="0">
              <a:spcBef>
                <a:spcPct val="30000"/>
              </a:spcBef>
              <a:spcAft>
                <a:spcPct val="0"/>
              </a:spcAft>
              <a:defRPr sz="1200">
                <a:solidFill>
                  <a:schemeClr val="tx1"/>
                </a:solidFill>
                <a:latin typeface="Arial" panose="020B0604020202020204" pitchFamily="34" charset="0"/>
              </a:defRPr>
            </a:lvl7pPr>
            <a:lvl8pPr marL="3476625" indent="-233363" defTabSz="938213" eaLnBrk="0" fontAlgn="base" hangingPunct="0">
              <a:spcBef>
                <a:spcPct val="30000"/>
              </a:spcBef>
              <a:spcAft>
                <a:spcPct val="0"/>
              </a:spcAft>
              <a:defRPr sz="1200">
                <a:solidFill>
                  <a:schemeClr val="tx1"/>
                </a:solidFill>
                <a:latin typeface="Arial" panose="020B0604020202020204" pitchFamily="34" charset="0"/>
              </a:defRPr>
            </a:lvl8pPr>
            <a:lvl9pPr marL="3933825" indent="-233363" defTabSz="938213"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6EADC51-9F77-4766-AA91-70E24119F2A7}" type="slidenum">
              <a:rPr lang="en-US" altLang="en-US"/>
              <a:pPr eaLnBrk="1" hangingPunct="1">
                <a:spcBef>
                  <a:spcPct val="0"/>
                </a:spcBef>
              </a:pPr>
              <a:t>5</a:t>
            </a:fld>
            <a:endParaRPr lang="en-US" altLang="en-US" dirty="0"/>
          </a:p>
        </p:txBody>
      </p:sp>
    </p:spTree>
    <p:extLst>
      <p:ext uri="{BB962C8B-B14F-4D97-AF65-F5344CB8AC3E}">
        <p14:creationId xmlns:p14="http://schemas.microsoft.com/office/powerpoint/2010/main" val="196238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spcBef>
                <a:spcPct val="30000"/>
              </a:spcBef>
              <a:defRPr sz="1200">
                <a:solidFill>
                  <a:schemeClr val="tx1"/>
                </a:solidFill>
                <a:latin typeface="Arial" panose="020B0604020202020204" pitchFamily="34" charset="0"/>
              </a:defRPr>
            </a:lvl1pPr>
            <a:lvl2pPr marL="758825" indent="-292100" defTabSz="938213" eaLnBrk="0" hangingPunct="0">
              <a:spcBef>
                <a:spcPct val="30000"/>
              </a:spcBef>
              <a:defRPr sz="1200">
                <a:solidFill>
                  <a:schemeClr val="tx1"/>
                </a:solidFill>
                <a:latin typeface="Arial" panose="020B0604020202020204" pitchFamily="34" charset="0"/>
              </a:defRPr>
            </a:lvl2pPr>
            <a:lvl3pPr marL="1168400" indent="-233363" defTabSz="938213" eaLnBrk="0" hangingPunct="0">
              <a:spcBef>
                <a:spcPct val="30000"/>
              </a:spcBef>
              <a:defRPr sz="1200">
                <a:solidFill>
                  <a:schemeClr val="tx1"/>
                </a:solidFill>
                <a:latin typeface="Arial" panose="020B0604020202020204" pitchFamily="34" charset="0"/>
              </a:defRPr>
            </a:lvl3pPr>
            <a:lvl4pPr marL="1636713" indent="-233363" defTabSz="938213" eaLnBrk="0" hangingPunct="0">
              <a:spcBef>
                <a:spcPct val="30000"/>
              </a:spcBef>
              <a:defRPr sz="1200">
                <a:solidFill>
                  <a:schemeClr val="tx1"/>
                </a:solidFill>
                <a:latin typeface="Arial" panose="020B0604020202020204" pitchFamily="34" charset="0"/>
              </a:defRPr>
            </a:lvl4pPr>
            <a:lvl5pPr marL="2105025" indent="-233363" defTabSz="938213" eaLnBrk="0" hangingPunct="0">
              <a:spcBef>
                <a:spcPct val="30000"/>
              </a:spcBef>
              <a:defRPr sz="1200">
                <a:solidFill>
                  <a:schemeClr val="tx1"/>
                </a:solidFill>
                <a:latin typeface="Arial" panose="020B0604020202020204" pitchFamily="34" charset="0"/>
              </a:defRPr>
            </a:lvl5pPr>
            <a:lvl6pPr marL="2562225" indent="-233363" defTabSz="938213" eaLnBrk="0" fontAlgn="base" hangingPunct="0">
              <a:spcBef>
                <a:spcPct val="30000"/>
              </a:spcBef>
              <a:spcAft>
                <a:spcPct val="0"/>
              </a:spcAft>
              <a:defRPr sz="1200">
                <a:solidFill>
                  <a:schemeClr val="tx1"/>
                </a:solidFill>
                <a:latin typeface="Arial" panose="020B0604020202020204" pitchFamily="34" charset="0"/>
              </a:defRPr>
            </a:lvl6pPr>
            <a:lvl7pPr marL="3019425" indent="-233363" defTabSz="938213" eaLnBrk="0" fontAlgn="base" hangingPunct="0">
              <a:spcBef>
                <a:spcPct val="30000"/>
              </a:spcBef>
              <a:spcAft>
                <a:spcPct val="0"/>
              </a:spcAft>
              <a:defRPr sz="1200">
                <a:solidFill>
                  <a:schemeClr val="tx1"/>
                </a:solidFill>
                <a:latin typeface="Arial" panose="020B0604020202020204" pitchFamily="34" charset="0"/>
              </a:defRPr>
            </a:lvl7pPr>
            <a:lvl8pPr marL="3476625" indent="-233363" defTabSz="938213" eaLnBrk="0" fontAlgn="base" hangingPunct="0">
              <a:spcBef>
                <a:spcPct val="30000"/>
              </a:spcBef>
              <a:spcAft>
                <a:spcPct val="0"/>
              </a:spcAft>
              <a:defRPr sz="1200">
                <a:solidFill>
                  <a:schemeClr val="tx1"/>
                </a:solidFill>
                <a:latin typeface="Arial" panose="020B0604020202020204" pitchFamily="34" charset="0"/>
              </a:defRPr>
            </a:lvl8pPr>
            <a:lvl9pPr marL="3933825" indent="-233363" defTabSz="938213"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3E802D6-0938-4553-8676-292965607060}" type="slidenum">
              <a:rPr lang="en-US" altLang="en-US"/>
              <a:pPr eaLnBrk="1" hangingPunct="1">
                <a:spcBef>
                  <a:spcPct val="0"/>
                </a:spcBef>
              </a:pPr>
              <a:t>6</a:t>
            </a:fld>
            <a:endParaRPr lang="en-US" altLang="en-US" dirty="0"/>
          </a:p>
        </p:txBody>
      </p:sp>
    </p:spTree>
    <p:extLst>
      <p:ext uri="{BB962C8B-B14F-4D97-AF65-F5344CB8AC3E}">
        <p14:creationId xmlns:p14="http://schemas.microsoft.com/office/powerpoint/2010/main" val="182144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spcBef>
                <a:spcPct val="30000"/>
              </a:spcBef>
              <a:defRPr sz="1200">
                <a:solidFill>
                  <a:schemeClr val="tx1"/>
                </a:solidFill>
                <a:latin typeface="Arial" panose="020B0604020202020204" pitchFamily="34" charset="0"/>
              </a:defRPr>
            </a:lvl1pPr>
            <a:lvl2pPr marL="758825" indent="-292100" defTabSz="938213" eaLnBrk="0" hangingPunct="0">
              <a:spcBef>
                <a:spcPct val="30000"/>
              </a:spcBef>
              <a:defRPr sz="1200">
                <a:solidFill>
                  <a:schemeClr val="tx1"/>
                </a:solidFill>
                <a:latin typeface="Arial" panose="020B0604020202020204" pitchFamily="34" charset="0"/>
              </a:defRPr>
            </a:lvl2pPr>
            <a:lvl3pPr marL="1168400" indent="-233363" defTabSz="938213" eaLnBrk="0" hangingPunct="0">
              <a:spcBef>
                <a:spcPct val="30000"/>
              </a:spcBef>
              <a:defRPr sz="1200">
                <a:solidFill>
                  <a:schemeClr val="tx1"/>
                </a:solidFill>
                <a:latin typeface="Arial" panose="020B0604020202020204" pitchFamily="34" charset="0"/>
              </a:defRPr>
            </a:lvl3pPr>
            <a:lvl4pPr marL="1636713" indent="-233363" defTabSz="938213" eaLnBrk="0" hangingPunct="0">
              <a:spcBef>
                <a:spcPct val="30000"/>
              </a:spcBef>
              <a:defRPr sz="1200">
                <a:solidFill>
                  <a:schemeClr val="tx1"/>
                </a:solidFill>
                <a:latin typeface="Arial" panose="020B0604020202020204" pitchFamily="34" charset="0"/>
              </a:defRPr>
            </a:lvl4pPr>
            <a:lvl5pPr marL="2105025" indent="-233363" defTabSz="938213" eaLnBrk="0" hangingPunct="0">
              <a:spcBef>
                <a:spcPct val="30000"/>
              </a:spcBef>
              <a:defRPr sz="1200">
                <a:solidFill>
                  <a:schemeClr val="tx1"/>
                </a:solidFill>
                <a:latin typeface="Arial" panose="020B0604020202020204" pitchFamily="34" charset="0"/>
              </a:defRPr>
            </a:lvl5pPr>
            <a:lvl6pPr marL="2562225" indent="-233363" defTabSz="938213" eaLnBrk="0" fontAlgn="base" hangingPunct="0">
              <a:spcBef>
                <a:spcPct val="30000"/>
              </a:spcBef>
              <a:spcAft>
                <a:spcPct val="0"/>
              </a:spcAft>
              <a:defRPr sz="1200">
                <a:solidFill>
                  <a:schemeClr val="tx1"/>
                </a:solidFill>
                <a:latin typeface="Arial" panose="020B0604020202020204" pitchFamily="34" charset="0"/>
              </a:defRPr>
            </a:lvl6pPr>
            <a:lvl7pPr marL="3019425" indent="-233363" defTabSz="938213" eaLnBrk="0" fontAlgn="base" hangingPunct="0">
              <a:spcBef>
                <a:spcPct val="30000"/>
              </a:spcBef>
              <a:spcAft>
                <a:spcPct val="0"/>
              </a:spcAft>
              <a:defRPr sz="1200">
                <a:solidFill>
                  <a:schemeClr val="tx1"/>
                </a:solidFill>
                <a:latin typeface="Arial" panose="020B0604020202020204" pitchFamily="34" charset="0"/>
              </a:defRPr>
            </a:lvl7pPr>
            <a:lvl8pPr marL="3476625" indent="-233363" defTabSz="938213" eaLnBrk="0" fontAlgn="base" hangingPunct="0">
              <a:spcBef>
                <a:spcPct val="30000"/>
              </a:spcBef>
              <a:spcAft>
                <a:spcPct val="0"/>
              </a:spcAft>
              <a:defRPr sz="1200">
                <a:solidFill>
                  <a:schemeClr val="tx1"/>
                </a:solidFill>
                <a:latin typeface="Arial" panose="020B0604020202020204" pitchFamily="34" charset="0"/>
              </a:defRPr>
            </a:lvl8pPr>
            <a:lvl9pPr marL="3933825" indent="-233363" defTabSz="938213"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3E802D6-0938-4553-8676-292965607060}" type="slidenum">
              <a:rPr lang="en-US" altLang="en-US"/>
              <a:pPr eaLnBrk="1" hangingPunct="1">
                <a:spcBef>
                  <a:spcPct val="0"/>
                </a:spcBef>
              </a:pPr>
              <a:t>7</a:t>
            </a:fld>
            <a:endParaRPr lang="en-US" altLang="en-US" dirty="0"/>
          </a:p>
        </p:txBody>
      </p:sp>
    </p:spTree>
    <p:extLst>
      <p:ext uri="{BB962C8B-B14F-4D97-AF65-F5344CB8AC3E}">
        <p14:creationId xmlns:p14="http://schemas.microsoft.com/office/powerpoint/2010/main" val="2728700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spcBef>
                <a:spcPct val="30000"/>
              </a:spcBef>
              <a:defRPr sz="1200">
                <a:solidFill>
                  <a:schemeClr val="tx1"/>
                </a:solidFill>
                <a:latin typeface="Arial" panose="020B0604020202020204" pitchFamily="34" charset="0"/>
              </a:defRPr>
            </a:lvl1pPr>
            <a:lvl2pPr marL="758825" indent="-292100" defTabSz="938213" eaLnBrk="0" hangingPunct="0">
              <a:spcBef>
                <a:spcPct val="30000"/>
              </a:spcBef>
              <a:defRPr sz="1200">
                <a:solidFill>
                  <a:schemeClr val="tx1"/>
                </a:solidFill>
                <a:latin typeface="Arial" panose="020B0604020202020204" pitchFamily="34" charset="0"/>
              </a:defRPr>
            </a:lvl2pPr>
            <a:lvl3pPr marL="1168400" indent="-233363" defTabSz="938213" eaLnBrk="0" hangingPunct="0">
              <a:spcBef>
                <a:spcPct val="30000"/>
              </a:spcBef>
              <a:defRPr sz="1200">
                <a:solidFill>
                  <a:schemeClr val="tx1"/>
                </a:solidFill>
                <a:latin typeface="Arial" panose="020B0604020202020204" pitchFamily="34" charset="0"/>
              </a:defRPr>
            </a:lvl3pPr>
            <a:lvl4pPr marL="1636713" indent="-233363" defTabSz="938213" eaLnBrk="0" hangingPunct="0">
              <a:spcBef>
                <a:spcPct val="30000"/>
              </a:spcBef>
              <a:defRPr sz="1200">
                <a:solidFill>
                  <a:schemeClr val="tx1"/>
                </a:solidFill>
                <a:latin typeface="Arial" panose="020B0604020202020204" pitchFamily="34" charset="0"/>
              </a:defRPr>
            </a:lvl4pPr>
            <a:lvl5pPr marL="2105025" indent="-233363" defTabSz="938213" eaLnBrk="0" hangingPunct="0">
              <a:spcBef>
                <a:spcPct val="30000"/>
              </a:spcBef>
              <a:defRPr sz="1200">
                <a:solidFill>
                  <a:schemeClr val="tx1"/>
                </a:solidFill>
                <a:latin typeface="Arial" panose="020B0604020202020204" pitchFamily="34" charset="0"/>
              </a:defRPr>
            </a:lvl5pPr>
            <a:lvl6pPr marL="2562225" indent="-233363" defTabSz="938213" eaLnBrk="0" fontAlgn="base" hangingPunct="0">
              <a:spcBef>
                <a:spcPct val="30000"/>
              </a:spcBef>
              <a:spcAft>
                <a:spcPct val="0"/>
              </a:spcAft>
              <a:defRPr sz="1200">
                <a:solidFill>
                  <a:schemeClr val="tx1"/>
                </a:solidFill>
                <a:latin typeface="Arial" panose="020B0604020202020204" pitchFamily="34" charset="0"/>
              </a:defRPr>
            </a:lvl6pPr>
            <a:lvl7pPr marL="3019425" indent="-233363" defTabSz="938213" eaLnBrk="0" fontAlgn="base" hangingPunct="0">
              <a:spcBef>
                <a:spcPct val="30000"/>
              </a:spcBef>
              <a:spcAft>
                <a:spcPct val="0"/>
              </a:spcAft>
              <a:defRPr sz="1200">
                <a:solidFill>
                  <a:schemeClr val="tx1"/>
                </a:solidFill>
                <a:latin typeface="Arial" panose="020B0604020202020204" pitchFamily="34" charset="0"/>
              </a:defRPr>
            </a:lvl7pPr>
            <a:lvl8pPr marL="3476625" indent="-233363" defTabSz="938213" eaLnBrk="0" fontAlgn="base" hangingPunct="0">
              <a:spcBef>
                <a:spcPct val="30000"/>
              </a:spcBef>
              <a:spcAft>
                <a:spcPct val="0"/>
              </a:spcAft>
              <a:defRPr sz="1200">
                <a:solidFill>
                  <a:schemeClr val="tx1"/>
                </a:solidFill>
                <a:latin typeface="Arial" panose="020B0604020202020204" pitchFamily="34" charset="0"/>
              </a:defRPr>
            </a:lvl8pPr>
            <a:lvl9pPr marL="3933825" indent="-233363" defTabSz="938213"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BAC3049-2E36-4280-BF7C-06A343353B62}" type="slidenum">
              <a:rPr lang="en-US" altLang="en-US"/>
              <a:pPr eaLnBrk="1" hangingPunct="1">
                <a:spcBef>
                  <a:spcPct val="0"/>
                </a:spcBef>
              </a:pPr>
              <a:t>8</a:t>
            </a:fld>
            <a:endParaRPr lang="en-US" altLang="en-US" dirty="0"/>
          </a:p>
        </p:txBody>
      </p:sp>
    </p:spTree>
    <p:extLst>
      <p:ext uri="{BB962C8B-B14F-4D97-AF65-F5344CB8AC3E}">
        <p14:creationId xmlns:p14="http://schemas.microsoft.com/office/powerpoint/2010/main" val="3584320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E2F7186F-D9E7-4962-919B-0AA5DD011911}" type="slidenum">
              <a:rPr lang="en-US" smtClean="0"/>
              <a:pPr eaLnBrk="1" hangingPunct="1"/>
              <a:t>21</a:t>
            </a:fld>
            <a:endParaRPr lang="en-US" dirty="0"/>
          </a:p>
        </p:txBody>
      </p:sp>
      <p:sp>
        <p:nvSpPr>
          <p:cNvPr id="21507" name="Rectangle 2"/>
          <p:cNvSpPr>
            <a:spLocks noGrp="1" noRot="1" noChangeAspect="1" noChangeArrowheads="1" noTextEdit="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p>
        </p:txBody>
      </p:sp>
    </p:spTree>
    <p:extLst>
      <p:ext uri="{BB962C8B-B14F-4D97-AF65-F5344CB8AC3E}">
        <p14:creationId xmlns:p14="http://schemas.microsoft.com/office/powerpoint/2010/main" val="1026268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24154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b="1" i="0">
                <a:latin typeface="Calibri" pitchFamily="34" charset="0"/>
                <a:cs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9236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b="1" i="0">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060450"/>
            <a:ext cx="4038600" cy="5340350"/>
          </a:xfrm>
        </p:spPr>
        <p:txBody>
          <a:bodyPr/>
          <a:lstStyle>
            <a:lvl1pPr marL="231775" indent="-231775" algn="l" rtl="0" eaLnBrk="0" fontAlgn="base" hangingPunct="0">
              <a:spcBef>
                <a:spcPct val="20000"/>
              </a:spcBef>
              <a:spcAft>
                <a:spcPct val="0"/>
              </a:spcAft>
              <a:buClr>
                <a:srgbClr val="009DDC"/>
              </a:buClr>
              <a:buFont typeface="Wingdings" panose="05000000000000000000" pitchFamily="2" charset="2"/>
              <a:buChar char="§"/>
              <a:defRPr lang="en-US" sz="1600" b="1" dirty="0" smtClean="0">
                <a:solidFill>
                  <a:schemeClr val="tx1"/>
                </a:solidFill>
                <a:latin typeface="+mn-lt"/>
                <a:ea typeface="+mn-ea"/>
                <a:cs typeface="+mn-cs"/>
              </a:defRPr>
            </a:lvl1pPr>
            <a:lvl2pPr marL="460375" indent="-223838" algn="l" rtl="0" eaLnBrk="0" fontAlgn="base" hangingPunct="0">
              <a:spcBef>
                <a:spcPct val="20000"/>
              </a:spcBef>
              <a:spcAft>
                <a:spcPct val="0"/>
              </a:spcAft>
              <a:buClr>
                <a:srgbClr val="009DDC"/>
              </a:buClr>
              <a:buFont typeface="Wingdings" panose="05000000000000000000" pitchFamily="2" charset="2"/>
              <a:buChar char="§"/>
              <a:defRPr lang="en-US" sz="1400" b="0" dirty="0" smtClean="0">
                <a:solidFill>
                  <a:schemeClr val="tx1"/>
                </a:solidFill>
                <a:latin typeface="+mn-lt"/>
                <a:ea typeface="+mn-ea"/>
                <a:cs typeface="+mn-cs"/>
              </a:defRPr>
            </a:lvl2pPr>
            <a:lvl3pPr marL="682625" indent="-231775" algn="l" rtl="0" eaLnBrk="0" fontAlgn="base" hangingPunct="0">
              <a:spcBef>
                <a:spcPct val="20000"/>
              </a:spcBef>
              <a:spcAft>
                <a:spcPct val="0"/>
              </a:spcAft>
              <a:buClr>
                <a:srgbClr val="009DDC"/>
              </a:buClr>
              <a:buFont typeface="Wingdings" panose="05000000000000000000" pitchFamily="2" charset="2"/>
              <a:buChar char="§"/>
              <a:defRPr lang="en-US" sz="1200" b="0" dirty="0" smtClean="0">
                <a:solidFill>
                  <a:schemeClr val="tx1"/>
                </a:solidFill>
                <a:latin typeface="+mn-lt"/>
                <a:ea typeface="+mn-ea"/>
                <a:cs typeface="+mn-cs"/>
              </a:defRPr>
            </a:lvl3pPr>
            <a:lvl4pPr marL="917575" indent="-234950" algn="l" rtl="0" eaLnBrk="0" fontAlgn="base" hangingPunct="0">
              <a:spcBef>
                <a:spcPct val="20000"/>
              </a:spcBef>
              <a:spcAft>
                <a:spcPct val="0"/>
              </a:spcAft>
              <a:buClr>
                <a:srgbClr val="009DDC"/>
              </a:buClr>
              <a:buFont typeface="Wingdings" panose="05000000000000000000" pitchFamily="2" charset="2"/>
              <a:buChar char="§"/>
              <a:defRPr lang="en-US" sz="1200" b="0" dirty="0" smtClean="0">
                <a:solidFill>
                  <a:schemeClr val="tx1"/>
                </a:solidFill>
                <a:latin typeface="+mn-lt"/>
                <a:ea typeface="+mn-ea"/>
                <a:cs typeface="+mn-cs"/>
              </a:defRPr>
            </a:lvl4pPr>
            <a:lvl5pPr marL="1146175" indent="-231775" algn="l" rtl="0" eaLnBrk="0" fontAlgn="base" hangingPunct="0">
              <a:spcBef>
                <a:spcPct val="20000"/>
              </a:spcBef>
              <a:spcAft>
                <a:spcPct val="0"/>
              </a:spcAft>
              <a:buClr>
                <a:srgbClr val="009DDC"/>
              </a:buClr>
              <a:buFont typeface="Wingdings" panose="05000000000000000000" pitchFamily="2" charset="2"/>
              <a:buChar char="§"/>
              <a:defRPr lang="en-US" sz="1200" b="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60450"/>
            <a:ext cx="4038600" cy="5340350"/>
          </a:xfrm>
        </p:spPr>
        <p:txBody>
          <a:bodyPr/>
          <a:lstStyle>
            <a:lvl1pPr marL="231775" indent="-231775" algn="l" rtl="0" eaLnBrk="0" fontAlgn="base" hangingPunct="0">
              <a:spcBef>
                <a:spcPct val="20000"/>
              </a:spcBef>
              <a:spcAft>
                <a:spcPct val="0"/>
              </a:spcAft>
              <a:buClr>
                <a:srgbClr val="009DDC"/>
              </a:buClr>
              <a:buFont typeface="Wingdings" panose="05000000000000000000" pitchFamily="2" charset="2"/>
              <a:buChar char="§"/>
              <a:defRPr lang="en-US" sz="1600" b="1" dirty="0" smtClean="0">
                <a:solidFill>
                  <a:schemeClr val="tx1"/>
                </a:solidFill>
                <a:latin typeface="+mn-lt"/>
                <a:ea typeface="+mn-ea"/>
                <a:cs typeface="+mn-cs"/>
              </a:defRPr>
            </a:lvl1pPr>
            <a:lvl2pPr marL="460375" indent="-223838" algn="l" rtl="0" eaLnBrk="0" fontAlgn="base" hangingPunct="0">
              <a:spcBef>
                <a:spcPct val="20000"/>
              </a:spcBef>
              <a:spcAft>
                <a:spcPct val="0"/>
              </a:spcAft>
              <a:buClr>
                <a:srgbClr val="009DDC"/>
              </a:buClr>
              <a:buFont typeface="Wingdings" panose="05000000000000000000" pitchFamily="2" charset="2"/>
              <a:buChar char="§"/>
              <a:defRPr lang="en-US" sz="1600" b="1" dirty="0" smtClean="0">
                <a:solidFill>
                  <a:schemeClr val="tx1"/>
                </a:solidFill>
                <a:latin typeface="+mn-lt"/>
                <a:ea typeface="+mn-ea"/>
                <a:cs typeface="+mn-cs"/>
              </a:defRPr>
            </a:lvl2pPr>
            <a:lvl3pPr marL="682625" indent="-231775" algn="l" rtl="0" eaLnBrk="0" fontAlgn="base" hangingPunct="0">
              <a:spcBef>
                <a:spcPct val="20000"/>
              </a:spcBef>
              <a:spcAft>
                <a:spcPct val="0"/>
              </a:spcAft>
              <a:buClr>
                <a:srgbClr val="009DDC"/>
              </a:buClr>
              <a:buFont typeface="Wingdings" panose="05000000000000000000" pitchFamily="2" charset="2"/>
              <a:buChar char="§"/>
              <a:defRPr lang="en-US" sz="1600" b="1" dirty="0" smtClean="0">
                <a:solidFill>
                  <a:schemeClr val="tx1"/>
                </a:solidFill>
                <a:latin typeface="+mn-lt"/>
                <a:ea typeface="+mn-ea"/>
                <a:cs typeface="+mn-cs"/>
              </a:defRPr>
            </a:lvl3pPr>
            <a:lvl4pPr marL="917575" indent="-234950" algn="l" rtl="0" eaLnBrk="0" fontAlgn="base" hangingPunct="0">
              <a:spcBef>
                <a:spcPct val="20000"/>
              </a:spcBef>
              <a:spcAft>
                <a:spcPct val="0"/>
              </a:spcAft>
              <a:buClr>
                <a:srgbClr val="009DDC"/>
              </a:buClr>
              <a:buFont typeface="Wingdings" panose="05000000000000000000" pitchFamily="2" charset="2"/>
              <a:buChar char="§"/>
              <a:defRPr lang="en-US" sz="1600" b="1" dirty="0" smtClean="0">
                <a:solidFill>
                  <a:schemeClr val="tx1"/>
                </a:solidFill>
                <a:latin typeface="+mn-lt"/>
                <a:ea typeface="+mn-ea"/>
                <a:cs typeface="+mn-cs"/>
              </a:defRPr>
            </a:lvl4pPr>
            <a:lvl5pPr marL="1146175" indent="-231775" algn="l" rtl="0" eaLnBrk="0" fontAlgn="base" hangingPunct="0">
              <a:spcBef>
                <a:spcPct val="20000"/>
              </a:spcBef>
              <a:spcAft>
                <a:spcPct val="0"/>
              </a:spcAft>
              <a:buClr>
                <a:srgbClr val="009DDC"/>
              </a:buClr>
              <a:buFont typeface="Wingdings" panose="05000000000000000000" pitchFamily="2" charset="2"/>
              <a:buChar char="§"/>
              <a:defRPr lang="en-US" sz="1600" b="1"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1276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b="1" i="0">
                <a:latin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3837392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51496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060450"/>
            <a:ext cx="8229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7" name="Rectangle 2"/>
          <p:cNvSpPr>
            <a:spLocks noGrp="1" noChangeArrowheads="1"/>
          </p:cNvSpPr>
          <p:nvPr>
            <p:ph type="title"/>
          </p:nvPr>
        </p:nvSpPr>
        <p:spPr bwMode="auto">
          <a:xfrm>
            <a:off x="457200" y="201613"/>
            <a:ext cx="68532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13"/>
          <p:cNvSpPr>
            <a:spLocks noChangeArrowheads="1"/>
          </p:cNvSpPr>
          <p:nvPr/>
        </p:nvSpPr>
        <p:spPr bwMode="white">
          <a:xfrm>
            <a:off x="8178800" y="6551613"/>
            <a:ext cx="965200"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895" tIns="41272" rIns="88895" bIns="41272">
            <a:spAutoFit/>
          </a:bodyPr>
          <a:lstStyle/>
          <a:p>
            <a:pPr algn="ctr" eaLnBrk="0" hangingPunct="0">
              <a:spcBef>
                <a:spcPct val="50000"/>
              </a:spcBef>
              <a:tabLst>
                <a:tab pos="857250" algn="r"/>
              </a:tabLst>
            </a:pPr>
            <a:r>
              <a:rPr lang="en-US" sz="800" dirty="0">
                <a:solidFill>
                  <a:srgbClr val="C4C4C4"/>
                </a:solidFill>
              </a:rPr>
              <a:t>OV 10 - </a:t>
            </a:r>
            <a:fld id="{B4BB2389-B011-493F-BC0E-7785D9F75971}" type="slidenum">
              <a:rPr lang="en-US" sz="800">
                <a:solidFill>
                  <a:srgbClr val="C4C4C4"/>
                </a:solidFill>
              </a:rPr>
              <a:pPr algn="ctr" eaLnBrk="0" hangingPunct="0">
                <a:spcBef>
                  <a:spcPct val="50000"/>
                </a:spcBef>
                <a:tabLst>
                  <a:tab pos="857250" algn="r"/>
                </a:tabLst>
              </a:pPr>
              <a:t>‹#›</a:t>
            </a:fld>
            <a:endParaRPr lang="en-US" sz="800" dirty="0">
              <a:solidFill>
                <a:srgbClr val="C4C4C4"/>
              </a:solidFill>
            </a:endParaRPr>
          </a:p>
        </p:txBody>
      </p:sp>
      <p:sp>
        <p:nvSpPr>
          <p:cNvPr id="1029" name="Rectangle 14"/>
          <p:cNvSpPr>
            <a:spLocks noChangeArrowheads="1"/>
          </p:cNvSpPr>
          <p:nvPr/>
        </p:nvSpPr>
        <p:spPr bwMode="auto">
          <a:xfrm>
            <a:off x="-19050" y="6551613"/>
            <a:ext cx="37528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7" rIns="90482" bIns="44447">
            <a:spAutoFit/>
          </a:bodyPr>
          <a:lstStyle/>
          <a:p>
            <a:pPr algn="r" eaLnBrk="0" hangingPunct="0"/>
            <a:r>
              <a:rPr lang="en-US" sz="1000" dirty="0">
                <a:solidFill>
                  <a:srgbClr val="D9D9D9"/>
                </a:solidFill>
              </a:rPr>
              <a:t>Copyright © 2016 </a:t>
            </a:r>
            <a:r>
              <a:rPr lang="en-US" sz="1000" b="1" dirty="0">
                <a:solidFill>
                  <a:srgbClr val="D9D9D9"/>
                </a:solidFill>
              </a:rPr>
              <a:t>Logical Operations, Inc</a:t>
            </a:r>
            <a:r>
              <a:rPr lang="en-US" sz="1000" dirty="0">
                <a:solidFill>
                  <a:srgbClr val="D9D9D9"/>
                </a:solidFill>
              </a:rPr>
              <a:t>. All rights reserved.</a:t>
            </a:r>
          </a:p>
        </p:txBody>
      </p:sp>
      <p:pic>
        <p:nvPicPr>
          <p:cNvPr id="1031" name="Picture 2"/>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7938"/>
            <a:ext cx="9144000" cy="930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l" rtl="0" eaLnBrk="0" fontAlgn="base" hangingPunct="0">
        <a:spcBef>
          <a:spcPct val="0"/>
        </a:spcBef>
        <a:spcAft>
          <a:spcPct val="0"/>
        </a:spcAft>
        <a:defRPr sz="2200" i="1">
          <a:solidFill>
            <a:schemeClr val="bg1"/>
          </a:solidFill>
          <a:latin typeface="+mj-lt"/>
          <a:ea typeface="+mj-ea"/>
          <a:cs typeface="+mj-cs"/>
        </a:defRPr>
      </a:lvl1pPr>
      <a:lvl2pPr algn="l" rtl="0" eaLnBrk="0" fontAlgn="base" hangingPunct="0">
        <a:spcBef>
          <a:spcPct val="0"/>
        </a:spcBef>
        <a:spcAft>
          <a:spcPct val="0"/>
        </a:spcAft>
        <a:defRPr sz="2200" i="1">
          <a:solidFill>
            <a:schemeClr val="bg1"/>
          </a:solidFill>
          <a:latin typeface="Arial Black" pitchFamily="34" charset="0"/>
        </a:defRPr>
      </a:lvl2pPr>
      <a:lvl3pPr algn="l" rtl="0" eaLnBrk="0" fontAlgn="base" hangingPunct="0">
        <a:spcBef>
          <a:spcPct val="0"/>
        </a:spcBef>
        <a:spcAft>
          <a:spcPct val="0"/>
        </a:spcAft>
        <a:defRPr sz="2200" i="1">
          <a:solidFill>
            <a:schemeClr val="bg1"/>
          </a:solidFill>
          <a:latin typeface="Arial Black" pitchFamily="34" charset="0"/>
        </a:defRPr>
      </a:lvl3pPr>
      <a:lvl4pPr algn="l" rtl="0" eaLnBrk="0" fontAlgn="base" hangingPunct="0">
        <a:spcBef>
          <a:spcPct val="0"/>
        </a:spcBef>
        <a:spcAft>
          <a:spcPct val="0"/>
        </a:spcAft>
        <a:defRPr sz="2200" i="1">
          <a:solidFill>
            <a:schemeClr val="bg1"/>
          </a:solidFill>
          <a:latin typeface="Arial Black" pitchFamily="34" charset="0"/>
        </a:defRPr>
      </a:lvl4pPr>
      <a:lvl5pPr algn="l" rtl="0" eaLnBrk="0" fontAlgn="base" hangingPunct="0">
        <a:spcBef>
          <a:spcPct val="0"/>
        </a:spcBef>
        <a:spcAft>
          <a:spcPct val="0"/>
        </a:spcAft>
        <a:defRPr sz="2200" i="1">
          <a:solidFill>
            <a:schemeClr val="bg1"/>
          </a:solidFill>
          <a:latin typeface="Arial Black" pitchFamily="34" charset="0"/>
        </a:defRPr>
      </a:lvl5pPr>
      <a:lvl6pPr marL="457200" algn="l" rtl="0" fontAlgn="base">
        <a:spcBef>
          <a:spcPct val="0"/>
        </a:spcBef>
        <a:spcAft>
          <a:spcPct val="0"/>
        </a:spcAft>
        <a:defRPr sz="2200" i="1">
          <a:solidFill>
            <a:schemeClr val="bg1"/>
          </a:solidFill>
          <a:latin typeface="Arial Black" pitchFamily="34" charset="0"/>
        </a:defRPr>
      </a:lvl6pPr>
      <a:lvl7pPr marL="914400" algn="l" rtl="0" fontAlgn="base">
        <a:spcBef>
          <a:spcPct val="0"/>
        </a:spcBef>
        <a:spcAft>
          <a:spcPct val="0"/>
        </a:spcAft>
        <a:defRPr sz="2200" i="1">
          <a:solidFill>
            <a:schemeClr val="bg1"/>
          </a:solidFill>
          <a:latin typeface="Arial Black" pitchFamily="34" charset="0"/>
        </a:defRPr>
      </a:lvl7pPr>
      <a:lvl8pPr marL="1371600" algn="l" rtl="0" fontAlgn="base">
        <a:spcBef>
          <a:spcPct val="0"/>
        </a:spcBef>
        <a:spcAft>
          <a:spcPct val="0"/>
        </a:spcAft>
        <a:defRPr sz="2200" i="1">
          <a:solidFill>
            <a:schemeClr val="bg1"/>
          </a:solidFill>
          <a:latin typeface="Arial Black" pitchFamily="34" charset="0"/>
        </a:defRPr>
      </a:lvl8pPr>
      <a:lvl9pPr marL="1828800" algn="l" rtl="0" fontAlgn="base">
        <a:spcBef>
          <a:spcPct val="0"/>
        </a:spcBef>
        <a:spcAft>
          <a:spcPct val="0"/>
        </a:spcAft>
        <a:defRPr sz="2200" i="1">
          <a:solidFill>
            <a:schemeClr val="bg1"/>
          </a:solidFill>
          <a:latin typeface="Arial Black" pitchFamily="34" charset="0"/>
        </a:defRPr>
      </a:lvl9pPr>
    </p:titleStyle>
    <p:bodyStyle>
      <a:lvl1pPr marL="231775" indent="-231775" algn="l" rtl="0" eaLnBrk="0" fontAlgn="base" hangingPunct="0">
        <a:spcBef>
          <a:spcPct val="20000"/>
        </a:spcBef>
        <a:spcAft>
          <a:spcPct val="0"/>
        </a:spcAft>
        <a:buClr>
          <a:srgbClr val="009DDC"/>
        </a:buClr>
        <a:buFont typeface="Wingdings" panose="05000000000000000000" pitchFamily="2" charset="2"/>
        <a:buChar char="§"/>
        <a:defRPr sz="1600" b="1">
          <a:solidFill>
            <a:schemeClr val="tx1"/>
          </a:solidFill>
          <a:latin typeface="+mn-lt"/>
          <a:ea typeface="+mn-ea"/>
          <a:cs typeface="+mn-cs"/>
        </a:defRPr>
      </a:lvl1pPr>
      <a:lvl2pPr marL="460375" indent="-223838" algn="l" rtl="0" eaLnBrk="0" fontAlgn="base" hangingPunct="0">
        <a:spcBef>
          <a:spcPct val="20000"/>
        </a:spcBef>
        <a:spcAft>
          <a:spcPct val="0"/>
        </a:spcAft>
        <a:buClr>
          <a:srgbClr val="009DDC"/>
        </a:buClr>
        <a:buFont typeface="Wingdings" panose="05000000000000000000" pitchFamily="2" charset="2"/>
        <a:buChar char="§"/>
        <a:defRPr sz="1400">
          <a:solidFill>
            <a:schemeClr val="tx1"/>
          </a:solidFill>
          <a:latin typeface="+mn-lt"/>
        </a:defRPr>
      </a:lvl2pPr>
      <a:lvl3pPr marL="682625" indent="-231775"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3pPr>
      <a:lvl4pPr marL="917575" indent="-234950"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4pPr>
      <a:lvl5pPr marL="1146175" indent="-231775"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5pPr>
      <a:lvl6pPr marL="2514600" indent="-228600" algn="l" rtl="0" fontAlgn="base">
        <a:spcBef>
          <a:spcPct val="20000"/>
        </a:spcBef>
        <a:spcAft>
          <a:spcPct val="0"/>
        </a:spcAft>
        <a:buClr>
          <a:srgbClr val="FF9900"/>
        </a:buClr>
        <a:buChar char="»"/>
        <a:defRPr sz="1400">
          <a:solidFill>
            <a:schemeClr val="tx1"/>
          </a:solidFill>
          <a:latin typeface="+mn-lt"/>
        </a:defRPr>
      </a:lvl6pPr>
      <a:lvl7pPr marL="2971800" indent="-228600" algn="l" rtl="0" fontAlgn="base">
        <a:spcBef>
          <a:spcPct val="20000"/>
        </a:spcBef>
        <a:spcAft>
          <a:spcPct val="0"/>
        </a:spcAft>
        <a:buClr>
          <a:srgbClr val="FF9900"/>
        </a:buClr>
        <a:buChar char="»"/>
        <a:defRPr sz="1400">
          <a:solidFill>
            <a:schemeClr val="tx1"/>
          </a:solidFill>
          <a:latin typeface="+mn-lt"/>
        </a:defRPr>
      </a:lvl7pPr>
      <a:lvl8pPr marL="3429000" indent="-228600" algn="l" rtl="0" fontAlgn="base">
        <a:spcBef>
          <a:spcPct val="20000"/>
        </a:spcBef>
        <a:spcAft>
          <a:spcPct val="0"/>
        </a:spcAft>
        <a:buClr>
          <a:srgbClr val="FF9900"/>
        </a:buClr>
        <a:buChar char="»"/>
        <a:defRPr sz="1400">
          <a:solidFill>
            <a:schemeClr val="tx1"/>
          </a:solidFill>
          <a:latin typeface="+mn-lt"/>
        </a:defRPr>
      </a:lvl8pPr>
      <a:lvl9pPr marL="3886200" indent="-228600" algn="l" rtl="0" fontAlgn="base">
        <a:spcBef>
          <a:spcPct val="20000"/>
        </a:spcBef>
        <a:spcAft>
          <a:spcPct val="0"/>
        </a:spcAft>
        <a:buClr>
          <a:srgbClr val="FF9900"/>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1.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2400" dirty="0"/>
              <a:t>Optimizing and Maintaining </a:t>
            </a:r>
            <a:br>
              <a:rPr lang="en-US" sz="2400" dirty="0"/>
            </a:br>
            <a:r>
              <a:rPr lang="en-US" sz="2400" dirty="0"/>
              <a:t>Microsoft Windows</a:t>
            </a:r>
            <a:endParaRPr lang="en-US" sz="1400" dirty="0"/>
          </a:p>
        </p:txBody>
      </p:sp>
      <p:sp>
        <p:nvSpPr>
          <p:cNvPr id="4099" name="Rectangle 3"/>
          <p:cNvSpPr>
            <a:spLocks noGrp="1" noChangeArrowheads="1"/>
          </p:cNvSpPr>
          <p:nvPr>
            <p:ph type="body" idx="1"/>
          </p:nvPr>
        </p:nvSpPr>
        <p:spPr>
          <a:xfrm>
            <a:off x="457200" y="1143000"/>
            <a:ext cx="6553200" cy="3892550"/>
          </a:xfrm>
        </p:spPr>
        <p:txBody>
          <a:bodyPr/>
          <a:lstStyle/>
          <a:p>
            <a:pPr marL="228600" indent="-228600" eaLnBrk="1" hangingPunct="1">
              <a:buClr>
                <a:srgbClr val="009DDC"/>
              </a:buClr>
              <a:buFont typeface="Wingdings" pitchFamily="2" charset="2"/>
              <a:buChar char="§"/>
            </a:pPr>
            <a:r>
              <a:rPr lang="en-US" sz="1600" b="1" dirty="0"/>
              <a:t>Optimize Microsoft Windows</a:t>
            </a:r>
          </a:p>
          <a:p>
            <a:pPr marL="228600" indent="-228600" eaLnBrk="1" hangingPunct="1">
              <a:buClr>
                <a:srgbClr val="009DDC"/>
              </a:buClr>
              <a:buFont typeface="Wingdings" pitchFamily="2" charset="2"/>
              <a:buChar char="§"/>
            </a:pPr>
            <a:r>
              <a:rPr lang="en-US" sz="1600" b="1" dirty="0"/>
              <a:t>Back Up and Restore System Data</a:t>
            </a:r>
          </a:p>
          <a:p>
            <a:pPr marL="228600" indent="-228600" eaLnBrk="1" hangingPunct="1">
              <a:buClr>
                <a:srgbClr val="009DDC"/>
              </a:buClr>
              <a:buFont typeface="Wingdings" pitchFamily="2" charset="2"/>
              <a:buChar char="§"/>
            </a:pPr>
            <a:r>
              <a:rPr lang="en-US" sz="1600" b="1" dirty="0"/>
              <a:t>Perform Disk Maintenance</a:t>
            </a:r>
          </a:p>
          <a:p>
            <a:pPr marL="228600" indent="-228600" eaLnBrk="1" hangingPunct="1">
              <a:buClr>
                <a:srgbClr val="009DDC"/>
              </a:buClr>
              <a:buFont typeface="Wingdings" pitchFamily="2" charset="2"/>
              <a:buChar char="§"/>
            </a:pPr>
            <a:r>
              <a:rPr lang="en-US" dirty="0"/>
              <a:t>Update Software</a:t>
            </a:r>
            <a:endParaRPr lang="en-US" sz="1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Restore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0095" y="1613362"/>
            <a:ext cx="5523809" cy="4438095"/>
          </a:xfrm>
          <a:prstGeom prst="rect">
            <a:avLst/>
          </a:prstGeom>
        </p:spPr>
      </p:pic>
    </p:spTree>
    <p:extLst>
      <p:ext uri="{BB962C8B-B14F-4D97-AF65-F5344CB8AC3E}">
        <p14:creationId xmlns:p14="http://schemas.microsoft.com/office/powerpoint/2010/main" val="2190097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Scheduled Tasks</a:t>
            </a:r>
          </a:p>
        </p:txBody>
      </p:sp>
      <p:sp>
        <p:nvSpPr>
          <p:cNvPr id="3" name="Content Placeholder 2"/>
          <p:cNvSpPr>
            <a:spLocks noGrp="1"/>
          </p:cNvSpPr>
          <p:nvPr>
            <p:ph idx="1"/>
          </p:nvPr>
        </p:nvSpPr>
        <p:spPr>
          <a:xfrm>
            <a:off x="914400" y="1676400"/>
            <a:ext cx="7924800" cy="2063750"/>
          </a:xfrm>
        </p:spPr>
        <p:txBody>
          <a:bodyPr/>
          <a:lstStyle/>
          <a:p>
            <a:r>
              <a:rPr lang="en-US" dirty="0"/>
              <a:t>Schedule preventive maintenance tasks for maximum safety and optimal performance.</a:t>
            </a:r>
          </a:p>
          <a:p>
            <a:r>
              <a:rPr lang="en-US" dirty="0"/>
              <a:t>Organizational policies might require scheduling of maintenance tasks.</a:t>
            </a:r>
          </a:p>
          <a:p>
            <a:r>
              <a:rPr lang="en-US" dirty="0"/>
              <a:t>Backups are the most common scheduled tasks.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2036" y="3200161"/>
            <a:ext cx="919927" cy="91992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4245" y="5094965"/>
            <a:ext cx="1055510" cy="8899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4164" y="3957578"/>
            <a:ext cx="1200150" cy="16954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7420" y="3957578"/>
            <a:ext cx="762000" cy="169545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83819" y="4180046"/>
            <a:ext cx="1370078" cy="850582"/>
          </a:xfrm>
          <a:prstGeom prst="rect">
            <a:avLst/>
          </a:prstGeom>
        </p:spPr>
      </p:pic>
      <p:sp>
        <p:nvSpPr>
          <p:cNvPr id="9" name="AutoShape 304"/>
          <p:cNvSpPr>
            <a:spLocks noChangeArrowheads="1"/>
          </p:cNvSpPr>
          <p:nvPr/>
        </p:nvSpPr>
        <p:spPr bwMode="auto">
          <a:xfrm>
            <a:off x="2637686" y="4300537"/>
            <a:ext cx="762000" cy="609600"/>
          </a:xfrm>
          <a:prstGeom prst="rightArrow">
            <a:avLst>
              <a:gd name="adj1" fmla="val 52602"/>
              <a:gd name="adj2" fmla="val 59572"/>
            </a:avLst>
          </a:prstGeom>
          <a:solidFill>
            <a:srgbClr val="009DDC"/>
          </a:solidFill>
          <a:ln w="9525">
            <a:noFill/>
            <a:miter lim="800000"/>
            <a:headEnd/>
            <a:tailEnd/>
          </a:ln>
          <a:effectLst>
            <a:outerShdw blurRad="38100" dist="25400" dir="2700000" sx="99000" sy="99000" algn="ctr" rotWithShape="0">
              <a:schemeClr val="tx1">
                <a:alpha val="75000"/>
              </a:schemeClr>
            </a:outerShdw>
          </a:effectLst>
        </p:spPr>
        <p:txBody>
          <a:bodyPr wrap="none" anchor="ctr"/>
          <a:lstStyle/>
          <a:p>
            <a:pPr>
              <a:defRPr/>
            </a:pPr>
            <a:endParaRPr lang="en-US" dirty="0"/>
          </a:p>
        </p:txBody>
      </p:sp>
      <p:sp>
        <p:nvSpPr>
          <p:cNvPr id="10" name="AutoShape 304"/>
          <p:cNvSpPr>
            <a:spLocks noChangeArrowheads="1"/>
          </p:cNvSpPr>
          <p:nvPr/>
        </p:nvSpPr>
        <p:spPr bwMode="auto">
          <a:xfrm>
            <a:off x="5747371" y="4300537"/>
            <a:ext cx="762000" cy="609600"/>
          </a:xfrm>
          <a:prstGeom prst="rightArrow">
            <a:avLst>
              <a:gd name="adj1" fmla="val 52602"/>
              <a:gd name="adj2" fmla="val 59572"/>
            </a:avLst>
          </a:prstGeom>
          <a:solidFill>
            <a:srgbClr val="009DDC"/>
          </a:solidFill>
          <a:ln w="9525">
            <a:noFill/>
            <a:miter lim="800000"/>
            <a:headEnd/>
            <a:tailEnd/>
          </a:ln>
          <a:effectLst>
            <a:outerShdw blurRad="38100" dist="25400" dir="2700000" sx="99000" sy="99000" algn="ctr" rotWithShape="0">
              <a:schemeClr val="tx1">
                <a:alpha val="75000"/>
              </a:schemeClr>
            </a:outerShdw>
          </a:effectLst>
        </p:spPr>
        <p:txBody>
          <a:bodyPr wrap="none" anchor="ctr"/>
          <a:lstStyle/>
          <a:p>
            <a:pPr>
              <a:defRPr/>
            </a:pPr>
            <a:endParaRPr lang="en-US" dirty="0"/>
          </a:p>
        </p:txBody>
      </p:sp>
    </p:spTree>
    <p:extLst>
      <p:ext uri="{BB962C8B-B14F-4D97-AF65-F5344CB8AC3E}">
        <p14:creationId xmlns:p14="http://schemas.microsoft.com/office/powerpoint/2010/main" val="2627179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Disk Maintenance</a:t>
            </a:r>
          </a:p>
        </p:txBody>
      </p:sp>
      <p:sp>
        <p:nvSpPr>
          <p:cNvPr id="3" name="Content Placeholder 2"/>
          <p:cNvSpPr>
            <a:spLocks noGrp="1"/>
          </p:cNvSpPr>
          <p:nvPr>
            <p:ph idx="1"/>
          </p:nvPr>
        </p:nvSpPr>
        <p:spPr>
          <a:xfrm>
            <a:off x="990600" y="2392600"/>
            <a:ext cx="7531290" cy="1987550"/>
          </a:xfrm>
        </p:spPr>
        <p:txBody>
          <a:bodyPr/>
          <a:lstStyle/>
          <a:p>
            <a:r>
              <a:rPr lang="en-US" dirty="0"/>
              <a:t>Monitoring and adjusting the configuration of HDDs and the file systems contained on HDDs.</a:t>
            </a:r>
          </a:p>
          <a:p>
            <a:r>
              <a:rPr lang="en-US" dirty="0"/>
              <a:t>Prevent and solve:</a:t>
            </a:r>
          </a:p>
          <a:p>
            <a:pPr lvl="1"/>
            <a:r>
              <a:rPr lang="en-US" dirty="0"/>
              <a:t>File system errors</a:t>
            </a:r>
          </a:p>
          <a:p>
            <a:pPr lvl="1"/>
            <a:r>
              <a:rPr lang="en-US" dirty="0"/>
              <a:t>Bad sectors on the disk platters</a:t>
            </a:r>
          </a:p>
          <a:p>
            <a:pPr lvl="1"/>
            <a:r>
              <a:rPr lang="en-US" dirty="0"/>
              <a:t>Corrupted files</a:t>
            </a:r>
          </a:p>
          <a:p>
            <a:pPr lvl="1"/>
            <a:r>
              <a:rPr lang="en-US" dirty="0"/>
              <a:t>Disk fragmentation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2986" y="3510627"/>
            <a:ext cx="990600" cy="219075"/>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2986" y="3945389"/>
            <a:ext cx="990600" cy="219075"/>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2986" y="4380150"/>
            <a:ext cx="990600" cy="21907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2986" y="4153245"/>
            <a:ext cx="990600" cy="238125"/>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2986" y="3718483"/>
            <a:ext cx="990600" cy="238125"/>
          </a:xfrm>
          <a:prstGeom prst="rect">
            <a:avLst/>
          </a:prstGeom>
        </p:spPr>
      </p:pic>
      <p:sp>
        <p:nvSpPr>
          <p:cNvPr id="14" name="AutoShape 304"/>
          <p:cNvSpPr>
            <a:spLocks noChangeArrowheads="1"/>
          </p:cNvSpPr>
          <p:nvPr/>
        </p:nvSpPr>
        <p:spPr bwMode="auto">
          <a:xfrm>
            <a:off x="6248400" y="3705081"/>
            <a:ext cx="762000" cy="609600"/>
          </a:xfrm>
          <a:prstGeom prst="rightArrow">
            <a:avLst>
              <a:gd name="adj1" fmla="val 52602"/>
              <a:gd name="adj2" fmla="val 59572"/>
            </a:avLst>
          </a:prstGeom>
          <a:solidFill>
            <a:srgbClr val="009DDC"/>
          </a:solidFill>
          <a:ln w="9525">
            <a:noFill/>
            <a:miter lim="800000"/>
            <a:headEnd/>
            <a:tailEnd/>
          </a:ln>
          <a:effectLst>
            <a:outerShdw blurRad="38100" dist="25400" dir="2700000" sx="99000" sy="99000" algn="ctr" rotWithShape="0">
              <a:schemeClr val="tx1">
                <a:alpha val="75000"/>
              </a:schemeClr>
            </a:outerShdw>
          </a:effectLst>
        </p:spPr>
        <p:txBody>
          <a:bodyPr wrap="none" anchor="ctr"/>
          <a:lstStyle/>
          <a:p>
            <a:pPr>
              <a:defRPr/>
            </a:pP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7314" y="3500563"/>
            <a:ext cx="990600" cy="219075"/>
          </a:xfrm>
          <a:prstGeom prst="rect">
            <a:avLst/>
          </a:prstGeom>
        </p:spPr>
      </p:pic>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7314" y="3732106"/>
            <a:ext cx="990600" cy="219075"/>
          </a:xfrm>
          <a:prstGeom prst="rect">
            <a:avLst/>
          </a:prstGeom>
        </p:spPr>
      </p:pic>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7314" y="3963649"/>
            <a:ext cx="990600" cy="219075"/>
          </a:xfrm>
          <a:prstGeom prst="rect">
            <a:avLst/>
          </a:prstGeom>
        </p:spPr>
      </p:pic>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7314" y="4195192"/>
            <a:ext cx="990600" cy="219075"/>
          </a:xfrm>
          <a:prstGeom prst="rect">
            <a:avLst/>
          </a:prstGeom>
        </p:spPr>
      </p:pic>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7314" y="4426734"/>
            <a:ext cx="990600" cy="219075"/>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4103" y="4173629"/>
            <a:ext cx="400050" cy="457200"/>
          </a:xfrm>
          <a:prstGeom prst="rect">
            <a:avLst/>
          </a:prstGeom>
        </p:spPr>
      </p:pic>
    </p:spTree>
    <p:extLst>
      <p:ext uri="{BB962C8B-B14F-4D97-AF65-F5344CB8AC3E}">
        <p14:creationId xmlns:p14="http://schemas.microsoft.com/office/powerpoint/2010/main" val="816724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Disk Maintenance Tools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248" y="1826297"/>
            <a:ext cx="4006567" cy="202692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58" y="4134968"/>
            <a:ext cx="3342857" cy="146666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2207571"/>
            <a:ext cx="3409524" cy="2442857"/>
          </a:xfrm>
          <a:prstGeom prst="rect">
            <a:avLst/>
          </a:prstGeom>
        </p:spPr>
      </p:pic>
    </p:spTree>
    <p:extLst>
      <p:ext uri="{BB962C8B-B14F-4D97-AF65-F5344CB8AC3E}">
        <p14:creationId xmlns:p14="http://schemas.microsoft.com/office/powerpoint/2010/main" val="2118189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Scheduled Disk Maintenance</a:t>
            </a:r>
          </a:p>
        </p:txBody>
      </p:sp>
      <p:sp>
        <p:nvSpPr>
          <p:cNvPr id="3" name="Content Placeholder 2"/>
          <p:cNvSpPr>
            <a:spLocks noGrp="1"/>
          </p:cNvSpPr>
          <p:nvPr>
            <p:ph idx="1"/>
          </p:nvPr>
        </p:nvSpPr>
        <p:spPr>
          <a:xfrm>
            <a:off x="987836" y="1635125"/>
            <a:ext cx="3124200" cy="920750"/>
          </a:xfrm>
        </p:spPr>
        <p:txBody>
          <a:bodyPr/>
          <a:lstStyle/>
          <a:p>
            <a:r>
              <a:rPr lang="en-US" dirty="0"/>
              <a:t>Check Disk</a:t>
            </a:r>
          </a:p>
          <a:p>
            <a:r>
              <a:rPr lang="en-US" dirty="0"/>
              <a:t>Disk defragmentation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2036" y="3200161"/>
            <a:ext cx="919927" cy="91992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4245" y="5094965"/>
            <a:ext cx="1055510" cy="88994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3819" y="4180046"/>
            <a:ext cx="1370078" cy="850582"/>
          </a:xfrm>
          <a:prstGeom prst="rect">
            <a:avLst/>
          </a:prstGeom>
        </p:spPr>
      </p:pic>
      <p:sp>
        <p:nvSpPr>
          <p:cNvPr id="7" name="AutoShape 304"/>
          <p:cNvSpPr>
            <a:spLocks noChangeArrowheads="1"/>
          </p:cNvSpPr>
          <p:nvPr/>
        </p:nvSpPr>
        <p:spPr bwMode="auto">
          <a:xfrm>
            <a:off x="2637686" y="4300537"/>
            <a:ext cx="762000" cy="609600"/>
          </a:xfrm>
          <a:prstGeom prst="rightArrow">
            <a:avLst>
              <a:gd name="adj1" fmla="val 52602"/>
              <a:gd name="adj2" fmla="val 59572"/>
            </a:avLst>
          </a:prstGeom>
          <a:solidFill>
            <a:srgbClr val="009DDC"/>
          </a:solidFill>
          <a:ln w="9525">
            <a:noFill/>
            <a:miter lim="800000"/>
            <a:headEnd/>
            <a:tailEnd/>
          </a:ln>
          <a:effectLst>
            <a:outerShdw blurRad="38100" dist="25400" dir="2700000" sx="99000" sy="99000" algn="ctr" rotWithShape="0">
              <a:schemeClr val="tx1">
                <a:alpha val="75000"/>
              </a:schemeClr>
            </a:outerShdw>
          </a:effectLst>
        </p:spPr>
        <p:txBody>
          <a:bodyPr wrap="none" anchor="ctr"/>
          <a:lstStyle/>
          <a:p>
            <a:pPr>
              <a:defRPr/>
            </a:pPr>
            <a:endParaRPr lang="en-US" dirty="0"/>
          </a:p>
        </p:txBody>
      </p:sp>
      <p:sp>
        <p:nvSpPr>
          <p:cNvPr id="8" name="AutoShape 304"/>
          <p:cNvSpPr>
            <a:spLocks noChangeArrowheads="1"/>
          </p:cNvSpPr>
          <p:nvPr/>
        </p:nvSpPr>
        <p:spPr bwMode="auto">
          <a:xfrm>
            <a:off x="5747371" y="4300537"/>
            <a:ext cx="762000" cy="609600"/>
          </a:xfrm>
          <a:prstGeom prst="rightArrow">
            <a:avLst>
              <a:gd name="adj1" fmla="val 52602"/>
              <a:gd name="adj2" fmla="val 59572"/>
            </a:avLst>
          </a:prstGeom>
          <a:solidFill>
            <a:srgbClr val="009DDC"/>
          </a:solidFill>
          <a:ln w="9525">
            <a:noFill/>
            <a:miter lim="800000"/>
            <a:headEnd/>
            <a:tailEnd/>
          </a:ln>
          <a:effectLst>
            <a:outerShdw blurRad="38100" dist="25400" dir="2700000" sx="99000" sy="99000" algn="ctr" rotWithShape="0">
              <a:schemeClr val="tx1">
                <a:alpha val="75000"/>
              </a:schemeClr>
            </a:outerShdw>
          </a:effectLst>
        </p:spPr>
        <p:txBody>
          <a:bodyPr wrap="none" anchor="ctr"/>
          <a:lstStyle/>
          <a:p>
            <a:pPr>
              <a:defRPr/>
            </a:pPr>
            <a:endParaRPr lang="en-US"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2845" y="4120088"/>
            <a:ext cx="1476375" cy="109537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110914" y="4120088"/>
            <a:ext cx="877076" cy="1136676"/>
          </a:xfrm>
          <a:prstGeom prst="rect">
            <a:avLst/>
          </a:prstGeom>
        </p:spPr>
      </p:pic>
    </p:spTree>
    <p:extLst>
      <p:ext uri="{BB962C8B-B14F-4D97-AF65-F5344CB8AC3E}">
        <p14:creationId xmlns:p14="http://schemas.microsoft.com/office/powerpoint/2010/main" val="2495937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z="2400" dirty="0">
                <a:ea typeface="Calibri" panose="020F0502020204030204" pitchFamily="34" charset="0"/>
              </a:rPr>
              <a:t>Patch Management</a:t>
            </a:r>
          </a:p>
        </p:txBody>
      </p:sp>
      <p:sp>
        <p:nvSpPr>
          <p:cNvPr id="35843" name="Content Placeholder 2"/>
          <p:cNvSpPr>
            <a:spLocks noGrp="1"/>
          </p:cNvSpPr>
          <p:nvPr>
            <p:ph idx="1"/>
          </p:nvPr>
        </p:nvSpPr>
        <p:spPr>
          <a:xfrm>
            <a:off x="470848" y="1510834"/>
            <a:ext cx="8229600" cy="3206750"/>
          </a:xfrm>
        </p:spPr>
        <p:txBody>
          <a:bodyPr/>
          <a:lstStyle/>
          <a:p>
            <a:r>
              <a:rPr lang="en-US" altLang="en-US" dirty="0"/>
              <a:t>Monitoring for, obtaining, evaluating, testing, and deploying integral fixes and updates for programs or applications.</a:t>
            </a:r>
          </a:p>
          <a:p>
            <a:r>
              <a:rPr lang="en-US" altLang="en-US" dirty="0"/>
              <a:t>Not all patches should be automatically applied.</a:t>
            </a:r>
          </a:p>
          <a:p>
            <a:pPr lvl="1"/>
            <a:r>
              <a:rPr lang="en-US" altLang="en-US" dirty="0"/>
              <a:t>Evaluate for appropriateness.</a:t>
            </a:r>
          </a:p>
          <a:p>
            <a:pPr lvl="1"/>
            <a:r>
              <a:rPr lang="en-US" altLang="en-US" dirty="0"/>
              <a:t>Test for compatibility on isolated PCs.</a:t>
            </a:r>
          </a:p>
          <a:p>
            <a:pPr>
              <a:buClr>
                <a:srgbClr val="009DDC"/>
              </a:buClr>
              <a:buFont typeface="Wingdings" panose="05000000000000000000" pitchFamily="2" charset="2"/>
              <a:buChar char="§"/>
            </a:pPr>
            <a:r>
              <a:rPr lang="en-US" altLang="en-US" sz="1600" b="1" dirty="0"/>
              <a:t>A patch management program may include:</a:t>
            </a:r>
          </a:p>
          <a:p>
            <a:pPr lvl="1"/>
            <a:r>
              <a:rPr lang="en-US" altLang="en-US" dirty="0"/>
              <a:t>An individual who subscribes and reviews patched and newsletters.</a:t>
            </a:r>
            <a:endParaRPr lang="en-US" altLang="en-US" sz="1400" b="1" dirty="0"/>
          </a:p>
          <a:p>
            <a:pPr lvl="1"/>
            <a:r>
              <a:rPr lang="en-US" altLang="en-US" sz="1400" dirty="0"/>
              <a:t>Regular review and triage of updates.</a:t>
            </a:r>
          </a:p>
          <a:p>
            <a:pPr lvl="1"/>
            <a:r>
              <a:rPr lang="en-US" altLang="en-US" sz="1400" dirty="0"/>
              <a:t>Offline patch test environment.</a:t>
            </a:r>
          </a:p>
          <a:p>
            <a:pPr lvl="1"/>
            <a:r>
              <a:rPr lang="en-US" altLang="en-US" sz="1400" dirty="0"/>
              <a:t>Administrative push of both immediate and weekly patches.</a:t>
            </a:r>
          </a:p>
          <a:p>
            <a:pPr lvl="1"/>
            <a:r>
              <a:rPr lang="en-US" altLang="en-US" sz="1400" dirty="0"/>
              <a:t>Periodic evaluation of non-critical updates.</a:t>
            </a:r>
          </a:p>
          <a:p>
            <a:r>
              <a:rPr lang="en-US" altLang="en-US" sz="1600" dirty="0"/>
              <a:t>Patch management policies adopted by many organizations.</a:t>
            </a:r>
          </a:p>
          <a:p>
            <a:pPr>
              <a:buClr>
                <a:srgbClr val="0070C0"/>
              </a:buClr>
              <a:buFont typeface="Wingdings" panose="05000000000000000000" pitchFamily="2" charset="2"/>
              <a:buChar char="§"/>
            </a:pPr>
            <a:endParaRPr lang="en-US" altLang="en-US" sz="16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248" y="4869984"/>
            <a:ext cx="1400175" cy="14001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0939" y="5751046"/>
            <a:ext cx="428625" cy="1038225"/>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5255" y="4869983"/>
            <a:ext cx="1400175" cy="140017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614194" y="5751046"/>
            <a:ext cx="1344174" cy="790496"/>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7219" y="4869982"/>
            <a:ext cx="1400175" cy="1400175"/>
          </a:xfrm>
          <a:prstGeom prst="rect">
            <a:avLst/>
          </a:prstGeom>
        </p:spPr>
      </p:pic>
    </p:spTree>
    <p:extLst>
      <p:ext uri="{BB962C8B-B14F-4D97-AF65-F5344CB8AC3E}">
        <p14:creationId xmlns:p14="http://schemas.microsoft.com/office/powerpoint/2010/main" val="683268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3542" y="4375400"/>
            <a:ext cx="1430277" cy="1421961"/>
          </a:xfrm>
          <a:prstGeom prst="rect">
            <a:avLst/>
          </a:prstGeom>
        </p:spPr>
      </p:pic>
      <p:sp>
        <p:nvSpPr>
          <p:cNvPr id="35842" name="Title 1"/>
          <p:cNvSpPr>
            <a:spLocks noGrp="1"/>
          </p:cNvSpPr>
          <p:nvPr>
            <p:ph type="title"/>
          </p:nvPr>
        </p:nvSpPr>
        <p:spPr/>
        <p:txBody>
          <a:bodyPr/>
          <a:lstStyle/>
          <a:p>
            <a:r>
              <a:rPr lang="en-US" altLang="en-US" sz="2400" dirty="0">
                <a:ea typeface="Calibri" panose="020F0502020204030204" pitchFamily="34" charset="0"/>
              </a:rPr>
              <a:t>Driver and Firmware Updates</a:t>
            </a:r>
          </a:p>
        </p:txBody>
      </p:sp>
      <p:sp>
        <p:nvSpPr>
          <p:cNvPr id="35843" name="Content Placeholder 2"/>
          <p:cNvSpPr>
            <a:spLocks noGrp="1"/>
          </p:cNvSpPr>
          <p:nvPr>
            <p:ph idx="1"/>
          </p:nvPr>
        </p:nvSpPr>
        <p:spPr>
          <a:xfrm>
            <a:off x="914400" y="1673052"/>
            <a:ext cx="8229600" cy="3206750"/>
          </a:xfrm>
        </p:spPr>
        <p:txBody>
          <a:bodyPr/>
          <a:lstStyle/>
          <a:p>
            <a:r>
              <a:rPr lang="en-US" altLang="en-US" dirty="0"/>
              <a:t>Created by manufacturers to address specific functionality issues.</a:t>
            </a:r>
          </a:p>
          <a:p>
            <a:r>
              <a:rPr lang="en-US" altLang="en-US" dirty="0"/>
              <a:t>Updates are downloadable from the web:</a:t>
            </a:r>
          </a:p>
          <a:p>
            <a:pPr lvl="1"/>
            <a:r>
              <a:rPr lang="en-US" altLang="en-US" dirty="0"/>
              <a:t>Can be burned to optical disc.</a:t>
            </a:r>
          </a:p>
          <a:p>
            <a:pPr lvl="1"/>
            <a:r>
              <a:rPr lang="en-US" altLang="en-US" dirty="0"/>
              <a:t>Can be copied to a flash drive.</a:t>
            </a:r>
          </a:p>
          <a:p>
            <a:pPr>
              <a:buClr>
                <a:srgbClr val="0070C0"/>
              </a:buClr>
              <a:buFont typeface="Wingdings" panose="05000000000000000000" pitchFamily="2" charset="2"/>
              <a:buChar char="§"/>
            </a:pPr>
            <a:endParaRPr lang="en-US" altLang="en-US" sz="16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1733" y="5282732"/>
            <a:ext cx="428625" cy="1038225"/>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8549" y="4375400"/>
            <a:ext cx="1430277" cy="1421961"/>
          </a:xfrm>
          <a:prstGeom prst="rect">
            <a:avLst/>
          </a:prstGeom>
        </p:spPr>
      </p:pic>
    </p:spTree>
    <p:extLst>
      <p:ext uri="{BB962C8B-B14F-4D97-AF65-F5344CB8AC3E}">
        <p14:creationId xmlns:p14="http://schemas.microsoft.com/office/powerpoint/2010/main" val="4024801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z="2400" dirty="0">
                <a:ea typeface="Calibri" panose="020F0502020204030204" pitchFamily="34" charset="0"/>
              </a:rPr>
              <a:t>Windows Updates</a:t>
            </a:r>
          </a:p>
        </p:txBody>
      </p:sp>
      <p:pic>
        <p:nvPicPr>
          <p:cNvPr id="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53204" y="1143000"/>
            <a:ext cx="6459537"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087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z="2400" dirty="0">
                <a:ea typeface="Calibri" panose="020F0502020204030204" pitchFamily="34" charset="0"/>
              </a:rPr>
              <a:t>Antivirus and Antimalware Software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788" y="1666950"/>
            <a:ext cx="6736319" cy="4741625"/>
          </a:xfrm>
          <a:prstGeom prst="rect">
            <a:avLst/>
          </a:prstGeom>
        </p:spPr>
      </p:pic>
    </p:spTree>
    <p:extLst>
      <p:ext uri="{BB962C8B-B14F-4D97-AF65-F5344CB8AC3E}">
        <p14:creationId xmlns:p14="http://schemas.microsoft.com/office/powerpoint/2010/main" val="1032986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z="2400" dirty="0">
                <a:ea typeface="Calibri" panose="020F0502020204030204" pitchFamily="34" charset="0"/>
              </a:rPr>
              <a:t>Antivirus and Antimalware Updates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517" y="1600200"/>
            <a:ext cx="6858000" cy="4827275"/>
          </a:xfrm>
          <a:prstGeom prst="rect">
            <a:avLst/>
          </a:prstGeom>
        </p:spPr>
      </p:pic>
    </p:spTree>
    <p:extLst>
      <p:ext uri="{BB962C8B-B14F-4D97-AF65-F5344CB8AC3E}">
        <p14:creationId xmlns:p14="http://schemas.microsoft.com/office/powerpoint/2010/main" val="2108488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altLang="en-US" sz="2400" b="1" i="0" dirty="0">
                <a:latin typeface="Calibri" panose="020F0502020204030204" pitchFamily="34" charset="0"/>
                <a:ea typeface="Calibri" panose="020F0502020204030204" pitchFamily="34" charset="0"/>
                <a:cs typeface="Calibri" panose="020F0502020204030204" pitchFamily="34" charset="0"/>
              </a:rPr>
              <a:t>The Registry</a:t>
            </a:r>
          </a:p>
        </p:txBody>
      </p:sp>
      <p:pic>
        <p:nvPicPr>
          <p:cNvPr id="96259" name="Picture 3" descr="ef0857002-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893888"/>
            <a:ext cx="6172200"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0" name="AutoShape 12"/>
          <p:cNvSpPr>
            <a:spLocks/>
          </p:cNvSpPr>
          <p:nvPr/>
        </p:nvSpPr>
        <p:spPr bwMode="auto">
          <a:xfrm flipH="1">
            <a:off x="1617663" y="4189413"/>
            <a:ext cx="323850" cy="1377950"/>
          </a:xfrm>
          <a:prstGeom prst="rightBrace">
            <a:avLst>
              <a:gd name="adj1" fmla="val 35458"/>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9900"/>
              </a:buClr>
              <a:buChar char="•"/>
              <a:defRPr sz="2000">
                <a:solidFill>
                  <a:schemeClr val="tx1"/>
                </a:solidFill>
                <a:latin typeface="Arial" panose="020B0604020202020204" pitchFamily="34" charset="0"/>
              </a:defRPr>
            </a:lvl1pPr>
            <a:lvl2pPr marL="742950" indent="-285750">
              <a:spcBef>
                <a:spcPct val="20000"/>
              </a:spcBef>
              <a:buClr>
                <a:srgbClr val="FF9900"/>
              </a:buClr>
              <a:buChar char="–"/>
              <a:defRPr>
                <a:solidFill>
                  <a:schemeClr val="tx1"/>
                </a:solidFill>
                <a:latin typeface="Arial" panose="020B0604020202020204" pitchFamily="34" charset="0"/>
              </a:defRPr>
            </a:lvl2pPr>
            <a:lvl3pPr marL="1143000" indent="-228600">
              <a:spcBef>
                <a:spcPct val="20000"/>
              </a:spcBef>
              <a:buClr>
                <a:srgbClr val="FF9900"/>
              </a:buClr>
              <a:buChar char="•"/>
              <a:defRPr sz="1600">
                <a:solidFill>
                  <a:schemeClr val="tx1"/>
                </a:solidFill>
                <a:latin typeface="Arial" panose="020B0604020202020204" pitchFamily="34" charset="0"/>
              </a:defRPr>
            </a:lvl3pPr>
            <a:lvl4pPr marL="1600200" indent="-228600">
              <a:spcBef>
                <a:spcPct val="20000"/>
              </a:spcBef>
              <a:buClr>
                <a:srgbClr val="FF9900"/>
              </a:buClr>
              <a:buChar char="–"/>
              <a:defRPr sz="1400">
                <a:solidFill>
                  <a:schemeClr val="tx1"/>
                </a:solidFill>
                <a:latin typeface="Arial" panose="020B0604020202020204" pitchFamily="34" charset="0"/>
              </a:defRPr>
            </a:lvl4pPr>
            <a:lvl5pPr marL="2057400" indent="-228600">
              <a:spcBef>
                <a:spcPct val="20000"/>
              </a:spcBef>
              <a:buClr>
                <a:srgbClr val="FF9900"/>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9900"/>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9900"/>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9900"/>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9900"/>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800" dirty="0"/>
          </a:p>
        </p:txBody>
      </p:sp>
      <p:sp>
        <p:nvSpPr>
          <p:cNvPr id="96261" name="AutoShape 13"/>
          <p:cNvSpPr>
            <a:spLocks/>
          </p:cNvSpPr>
          <p:nvPr/>
        </p:nvSpPr>
        <p:spPr bwMode="auto">
          <a:xfrm flipH="1">
            <a:off x="1655763" y="2479675"/>
            <a:ext cx="354012" cy="500063"/>
          </a:xfrm>
          <a:prstGeom prst="rightBrace">
            <a:avLst>
              <a:gd name="adj1" fmla="val 11771"/>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9900"/>
              </a:buClr>
              <a:buChar char="•"/>
              <a:defRPr sz="2000">
                <a:solidFill>
                  <a:schemeClr val="tx1"/>
                </a:solidFill>
                <a:latin typeface="Arial" panose="020B0604020202020204" pitchFamily="34" charset="0"/>
              </a:defRPr>
            </a:lvl1pPr>
            <a:lvl2pPr marL="742950" indent="-285750">
              <a:spcBef>
                <a:spcPct val="20000"/>
              </a:spcBef>
              <a:buClr>
                <a:srgbClr val="FF9900"/>
              </a:buClr>
              <a:buChar char="–"/>
              <a:defRPr>
                <a:solidFill>
                  <a:schemeClr val="tx1"/>
                </a:solidFill>
                <a:latin typeface="Arial" panose="020B0604020202020204" pitchFamily="34" charset="0"/>
              </a:defRPr>
            </a:lvl2pPr>
            <a:lvl3pPr marL="1143000" indent="-228600">
              <a:spcBef>
                <a:spcPct val="20000"/>
              </a:spcBef>
              <a:buClr>
                <a:srgbClr val="FF9900"/>
              </a:buClr>
              <a:buChar char="•"/>
              <a:defRPr sz="1600">
                <a:solidFill>
                  <a:schemeClr val="tx1"/>
                </a:solidFill>
                <a:latin typeface="Arial" panose="020B0604020202020204" pitchFamily="34" charset="0"/>
              </a:defRPr>
            </a:lvl3pPr>
            <a:lvl4pPr marL="1600200" indent="-228600">
              <a:spcBef>
                <a:spcPct val="20000"/>
              </a:spcBef>
              <a:buClr>
                <a:srgbClr val="FF9900"/>
              </a:buClr>
              <a:buChar char="–"/>
              <a:defRPr sz="1400">
                <a:solidFill>
                  <a:schemeClr val="tx1"/>
                </a:solidFill>
                <a:latin typeface="Arial" panose="020B0604020202020204" pitchFamily="34" charset="0"/>
              </a:defRPr>
            </a:lvl4pPr>
            <a:lvl5pPr marL="2057400" indent="-228600">
              <a:spcBef>
                <a:spcPct val="20000"/>
              </a:spcBef>
              <a:buClr>
                <a:srgbClr val="FF9900"/>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9900"/>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9900"/>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9900"/>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9900"/>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800" dirty="0"/>
          </a:p>
        </p:txBody>
      </p:sp>
      <p:sp>
        <p:nvSpPr>
          <p:cNvPr id="96262" name="AutoShape 15"/>
          <p:cNvSpPr>
            <a:spLocks/>
          </p:cNvSpPr>
          <p:nvPr/>
        </p:nvSpPr>
        <p:spPr bwMode="auto">
          <a:xfrm rot="5400000" flipH="1" flipV="1">
            <a:off x="5710238" y="646113"/>
            <a:ext cx="234950" cy="3194050"/>
          </a:xfrm>
          <a:prstGeom prst="rightBrace">
            <a:avLst>
              <a:gd name="adj1" fmla="val 37952"/>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9900"/>
              </a:buClr>
              <a:buChar char="•"/>
              <a:defRPr sz="2000">
                <a:solidFill>
                  <a:schemeClr val="tx1"/>
                </a:solidFill>
                <a:latin typeface="Arial" panose="020B0604020202020204" pitchFamily="34" charset="0"/>
              </a:defRPr>
            </a:lvl1pPr>
            <a:lvl2pPr marL="742950" indent="-285750">
              <a:spcBef>
                <a:spcPct val="20000"/>
              </a:spcBef>
              <a:buClr>
                <a:srgbClr val="FF9900"/>
              </a:buClr>
              <a:buChar char="–"/>
              <a:defRPr>
                <a:solidFill>
                  <a:schemeClr val="tx1"/>
                </a:solidFill>
                <a:latin typeface="Arial" panose="020B0604020202020204" pitchFamily="34" charset="0"/>
              </a:defRPr>
            </a:lvl2pPr>
            <a:lvl3pPr marL="1143000" indent="-228600">
              <a:spcBef>
                <a:spcPct val="20000"/>
              </a:spcBef>
              <a:buClr>
                <a:srgbClr val="FF9900"/>
              </a:buClr>
              <a:buChar char="•"/>
              <a:defRPr sz="1600">
                <a:solidFill>
                  <a:schemeClr val="tx1"/>
                </a:solidFill>
                <a:latin typeface="Arial" panose="020B0604020202020204" pitchFamily="34" charset="0"/>
              </a:defRPr>
            </a:lvl3pPr>
            <a:lvl4pPr marL="1600200" indent="-228600">
              <a:spcBef>
                <a:spcPct val="20000"/>
              </a:spcBef>
              <a:buClr>
                <a:srgbClr val="FF9900"/>
              </a:buClr>
              <a:buChar char="–"/>
              <a:defRPr sz="1400">
                <a:solidFill>
                  <a:schemeClr val="tx1"/>
                </a:solidFill>
                <a:latin typeface="Arial" panose="020B0604020202020204" pitchFamily="34" charset="0"/>
              </a:defRPr>
            </a:lvl4pPr>
            <a:lvl5pPr marL="2057400" indent="-228600">
              <a:spcBef>
                <a:spcPct val="20000"/>
              </a:spcBef>
              <a:buClr>
                <a:srgbClr val="FF9900"/>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9900"/>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9900"/>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9900"/>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9900"/>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800" dirty="0"/>
          </a:p>
        </p:txBody>
      </p:sp>
      <p:sp>
        <p:nvSpPr>
          <p:cNvPr id="96263" name="Line 4"/>
          <p:cNvSpPr>
            <a:spLocks noChangeShapeType="1"/>
          </p:cNvSpPr>
          <p:nvPr/>
        </p:nvSpPr>
        <p:spPr bwMode="auto">
          <a:xfrm rot="5400000">
            <a:off x="5561012" y="1814513"/>
            <a:ext cx="49847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1" name="Rounded Rectangle 10"/>
          <p:cNvSpPr/>
          <p:nvPr/>
        </p:nvSpPr>
        <p:spPr>
          <a:xfrm>
            <a:off x="5145088" y="1309688"/>
            <a:ext cx="1408112" cy="274637"/>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tx1"/>
                </a:solidFill>
              </a:rPr>
              <a:t>Value entries</a:t>
            </a:r>
          </a:p>
        </p:txBody>
      </p:sp>
      <p:sp>
        <p:nvSpPr>
          <p:cNvPr id="12" name="Rounded Rectangle 11"/>
          <p:cNvSpPr/>
          <p:nvPr/>
        </p:nvSpPr>
        <p:spPr>
          <a:xfrm>
            <a:off x="533400" y="2590800"/>
            <a:ext cx="1122363" cy="274638"/>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tx1"/>
                </a:solidFill>
              </a:rPr>
              <a:t>Subtrees</a:t>
            </a:r>
          </a:p>
        </p:txBody>
      </p:sp>
      <p:sp>
        <p:nvSpPr>
          <p:cNvPr id="13" name="Rounded Rectangle 12"/>
          <p:cNvSpPr/>
          <p:nvPr/>
        </p:nvSpPr>
        <p:spPr>
          <a:xfrm>
            <a:off x="477838" y="4754563"/>
            <a:ext cx="1122362" cy="274637"/>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tx1"/>
                </a:solidFill>
              </a:rPr>
              <a:t>Keys</a:t>
            </a:r>
          </a:p>
        </p:txBody>
      </p:sp>
    </p:spTree>
    <p:extLst>
      <p:ext uri="{BB962C8B-B14F-4D97-AF65-F5344CB8AC3E}">
        <p14:creationId xmlns:p14="http://schemas.microsoft.com/office/powerpoint/2010/main" val="1591736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Managing Software Updates</a:t>
            </a:r>
          </a:p>
        </p:txBody>
      </p:sp>
      <p:sp>
        <p:nvSpPr>
          <p:cNvPr id="3" name="Content Placeholder 2"/>
          <p:cNvSpPr>
            <a:spLocks noGrp="1"/>
          </p:cNvSpPr>
          <p:nvPr>
            <p:ph idx="1"/>
          </p:nvPr>
        </p:nvSpPr>
        <p:spPr>
          <a:xfrm>
            <a:off x="914400" y="1676400"/>
            <a:ext cx="8229600" cy="1377950"/>
          </a:xfrm>
        </p:spPr>
        <p:txBody>
          <a:bodyPr/>
          <a:lstStyle/>
          <a:p>
            <a:r>
              <a:rPr lang="en-US" dirty="0"/>
              <a:t>Consider developing a formal patch management process and identifying an update manager.</a:t>
            </a:r>
          </a:p>
          <a:p>
            <a:r>
              <a:rPr lang="en-US" dirty="0"/>
              <a:t>Always test software updates before rolling them out to all users.</a:t>
            </a:r>
          </a:p>
          <a:p>
            <a:r>
              <a:rPr lang="en-US" dirty="0"/>
              <a:t>Identify and use an antimalware solution in addition to Windows Defender.</a:t>
            </a:r>
          </a:p>
        </p:txBody>
      </p:sp>
    </p:spTree>
    <p:extLst>
      <p:ext uri="{BB962C8B-B14F-4D97-AF65-F5344CB8AC3E}">
        <p14:creationId xmlns:p14="http://schemas.microsoft.com/office/powerpoint/2010/main" val="3506369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lstStyle/>
          <a:p>
            <a:pPr eaLnBrk="1" hangingPunct="1"/>
            <a:r>
              <a:rPr lang="en-US" sz="2400" b="1" i="0" dirty="0">
                <a:latin typeface="Calibri" pitchFamily="34" charset="0"/>
                <a:cs typeface="Calibri" pitchFamily="34" charset="0"/>
              </a:rPr>
              <a:t>Reflective Questions</a:t>
            </a:r>
          </a:p>
        </p:txBody>
      </p:sp>
      <p:sp>
        <p:nvSpPr>
          <p:cNvPr id="5123" name="Rectangle 3"/>
          <p:cNvSpPr>
            <a:spLocks noChangeArrowheads="1"/>
          </p:cNvSpPr>
          <p:nvPr/>
        </p:nvSpPr>
        <p:spPr bwMode="auto">
          <a:xfrm>
            <a:off x="457200" y="1143000"/>
            <a:ext cx="8229600" cy="5257800"/>
          </a:xfrm>
          <a:prstGeom prst="rect">
            <a:avLst/>
          </a:prstGeom>
          <a:noFill/>
          <a:ln>
            <a:noFill/>
          </a:ln>
          <a:extLst/>
        </p:spPr>
        <p:txBody>
          <a:bodyPr/>
          <a:lstStyle/>
          <a:p>
            <a:pPr marL="342900" indent="-342900">
              <a:spcBef>
                <a:spcPct val="20000"/>
              </a:spcBef>
              <a:buClr>
                <a:srgbClr val="009DDC"/>
              </a:buClr>
              <a:buFont typeface="+mj-lt"/>
              <a:buAutoNum type="arabicPeriod"/>
              <a:defRPr/>
            </a:pPr>
            <a:r>
              <a:rPr lang="en-US" sz="1600" b="1" dirty="0"/>
              <a:t>Which of the tools and concepts presented in this lesson have you used to optimize and maintain Windows operating systems? Which ones do you think you will use most often in the future?</a:t>
            </a:r>
            <a:br>
              <a:rPr lang="en-US" sz="1600" b="1" dirty="0"/>
            </a:br>
            <a:endParaRPr lang="en-US" sz="1600" b="1" dirty="0"/>
          </a:p>
          <a:p>
            <a:pPr marL="342900" indent="-342900">
              <a:spcBef>
                <a:spcPct val="20000"/>
              </a:spcBef>
              <a:buClr>
                <a:srgbClr val="009DDC"/>
              </a:buClr>
              <a:buFont typeface="+mj-lt"/>
              <a:buAutoNum type="arabicPeriod"/>
              <a:defRPr/>
            </a:pPr>
            <a:r>
              <a:rPr lang="en-US" sz="1600" b="1" dirty="0"/>
              <a:t>Have you ever needed to restore settings from a restore point? If so, what happened that caused you to need to do a restore? Were you able to successfully restore the settings?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2400" b="1" i="0" dirty="0">
                <a:latin typeface="Calibri" pitchFamily="34" charset="0"/>
                <a:cs typeface="Calibri" pitchFamily="34" charset="0"/>
              </a:rPr>
              <a:t>Registry Subtrees</a:t>
            </a:r>
          </a:p>
        </p:txBody>
      </p:sp>
      <p:graphicFrame>
        <p:nvGraphicFramePr>
          <p:cNvPr id="102423" name="Group 23"/>
          <p:cNvGraphicFramePr>
            <a:graphicFrameLocks noGrp="1"/>
          </p:cNvGraphicFramePr>
          <p:nvPr>
            <p:extLst>
              <p:ext uri="{D42A27DB-BD31-4B8C-83A1-F6EECF244321}">
                <p14:modId xmlns:p14="http://schemas.microsoft.com/office/powerpoint/2010/main" val="2992767401"/>
              </p:ext>
            </p:extLst>
          </p:nvPr>
        </p:nvGraphicFramePr>
        <p:xfrm>
          <a:off x="990600" y="2209801"/>
          <a:ext cx="7239000" cy="2499360"/>
        </p:xfrm>
        <a:graphic>
          <a:graphicData uri="http://schemas.openxmlformats.org/drawingml/2006/table">
            <a:tbl>
              <a:tblPr/>
              <a:tblGrid>
                <a:gridCol w="2057400">
                  <a:extLst>
                    <a:ext uri="{9D8B030D-6E8A-4147-A177-3AD203B41FA5}">
                      <a16:colId xmlns:a16="http://schemas.microsoft.com/office/drawing/2014/main" val="20000"/>
                    </a:ext>
                  </a:extLst>
                </a:gridCol>
                <a:gridCol w="5181600">
                  <a:extLst>
                    <a:ext uri="{9D8B030D-6E8A-4147-A177-3AD203B41FA5}">
                      <a16:colId xmlns:a16="http://schemas.microsoft.com/office/drawing/2014/main" val="20001"/>
                    </a:ext>
                  </a:extLst>
                </a:gridCol>
              </a:tblGrid>
              <a:tr h="4572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a:ln>
                            <a:noFill/>
                          </a:ln>
                          <a:solidFill>
                            <a:schemeClr val="bg1"/>
                          </a:solidFill>
                          <a:effectLst/>
                          <a:latin typeface="Arial" charset="0"/>
                        </a:rPr>
                        <a:t>Subtree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a:ln>
                            <a:noFill/>
                          </a:ln>
                          <a:solidFill>
                            <a:schemeClr val="bg1"/>
                          </a:solidFill>
                          <a:effectLst/>
                          <a:latin typeface="Arial" charset="0"/>
                        </a:rPr>
                        <a:t>Contents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extLst>
                  <a:ext uri="{0D108BD9-81ED-4DB2-BD59-A6C34878D82A}">
                    <a16:rowId xmlns:a16="http://schemas.microsoft.com/office/drawing/2014/main" val="10000"/>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HKEY_CURRENT_USER</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User-specific configuration information for the user currently logged into Windows.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defRPr/>
                      </a:pPr>
                      <a:r>
                        <a:rPr kumimoji="0" lang="en-US" sz="1100" b="1" i="0" u="none" strike="noStrike" cap="none" normalizeH="0" baseline="0" dirty="0">
                          <a:ln>
                            <a:noFill/>
                          </a:ln>
                          <a:solidFill>
                            <a:schemeClr val="tx1"/>
                          </a:solidFill>
                          <a:effectLst/>
                          <a:latin typeface="Arial" charset="0"/>
                        </a:rPr>
                        <a:t>HKEY_USERS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defRPr/>
                      </a:pPr>
                      <a:r>
                        <a:rPr kumimoji="0" lang="en-US" sz="1100" b="0" i="0" u="none" strike="noStrike" cap="none" normalizeH="0" baseline="0" dirty="0">
                          <a:ln>
                            <a:noFill/>
                          </a:ln>
                          <a:solidFill>
                            <a:schemeClr val="tx1"/>
                          </a:solidFill>
                          <a:effectLst/>
                          <a:latin typeface="Arial" charset="0"/>
                        </a:rPr>
                        <a:t>User-specific configuration information for any user who has ever logged into Windows.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defRPr/>
                      </a:pPr>
                      <a:r>
                        <a:rPr kumimoji="0" lang="en-US" sz="1100" b="1" i="0" u="none" strike="noStrike" cap="none" normalizeH="0" baseline="0" dirty="0">
                          <a:ln>
                            <a:noFill/>
                          </a:ln>
                          <a:solidFill>
                            <a:schemeClr val="tx1"/>
                          </a:solidFill>
                          <a:effectLst/>
                          <a:latin typeface="Arial" charset="0"/>
                        </a:rPr>
                        <a:t>HKEY_LOCAL_MACHINE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defRPr/>
                      </a:pPr>
                      <a:r>
                        <a:rPr kumimoji="0" lang="en-US" sz="1100" b="0" i="0" u="none" strike="noStrike" cap="none" normalizeH="0" baseline="0" dirty="0">
                          <a:ln>
                            <a:noFill/>
                          </a:ln>
                          <a:solidFill>
                            <a:schemeClr val="tx1"/>
                          </a:solidFill>
                          <a:effectLst/>
                          <a:latin typeface="Arial" charset="0"/>
                        </a:rPr>
                        <a:t>Configuration information for the PC’s hardware.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defRPr/>
                      </a:pPr>
                      <a:r>
                        <a:rPr kumimoji="0" lang="en-US" sz="1100" b="1" i="0" u="none" strike="noStrike" cap="none" normalizeH="0" baseline="0" dirty="0">
                          <a:ln>
                            <a:noFill/>
                          </a:ln>
                          <a:solidFill>
                            <a:schemeClr val="tx1"/>
                          </a:solidFill>
                          <a:effectLst/>
                          <a:latin typeface="Arial" charset="0"/>
                        </a:rPr>
                        <a:t>HKEY_CURRENT_CONFIG</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defRPr/>
                      </a:pPr>
                      <a:r>
                        <a:rPr kumimoji="0" lang="en-US" sz="1100" b="0" i="0" u="none" strike="noStrike" cap="none" normalizeH="0" baseline="0" dirty="0">
                          <a:ln>
                            <a:noFill/>
                          </a:ln>
                          <a:solidFill>
                            <a:schemeClr val="tx1"/>
                          </a:solidFill>
                          <a:effectLst/>
                          <a:latin typeface="Arial" charset="0"/>
                        </a:rPr>
                        <a:t>Current configuration for the PC’s hardware, including Plug and Play configurations.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HKEY_CLASSES_ROOT</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defRPr/>
                      </a:pPr>
                      <a:r>
                        <a:rPr kumimoji="0" lang="en-US" sz="1100" b="0" i="0" u="none" strike="noStrike" cap="none" normalizeH="0" baseline="0" dirty="0">
                          <a:ln>
                            <a:noFill/>
                          </a:ln>
                          <a:solidFill>
                            <a:schemeClr val="tx1"/>
                          </a:solidFill>
                          <a:effectLst/>
                          <a:latin typeface="Arial" charset="0"/>
                        </a:rPr>
                        <a:t>File association information.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40048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026"/>
          <p:cNvSpPr>
            <a:spLocks noGrp="1" noChangeArrowheads="1"/>
          </p:cNvSpPr>
          <p:nvPr>
            <p:ph type="title"/>
          </p:nvPr>
        </p:nvSpPr>
        <p:spPr/>
        <p:txBody>
          <a:bodyPr/>
          <a:lstStyle/>
          <a:p>
            <a:pPr eaLnBrk="1" hangingPunct="1"/>
            <a:r>
              <a:rPr lang="en-US" altLang="en-US" sz="2400" b="1" i="0" dirty="0">
                <a:latin typeface="Calibri" panose="020F0502020204030204" pitchFamily="34" charset="0"/>
                <a:ea typeface="Calibri" panose="020F0502020204030204" pitchFamily="34" charset="0"/>
                <a:cs typeface="Calibri" panose="020F0502020204030204" pitchFamily="34" charset="0"/>
              </a:rPr>
              <a:t>Registry Editing</a:t>
            </a:r>
          </a:p>
        </p:txBody>
      </p:sp>
      <p:pic>
        <p:nvPicPr>
          <p:cNvPr id="4" name="Picture 3" descr="ef0857002-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133600"/>
            <a:ext cx="4876800" cy="3288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914400" y="2397124"/>
            <a:ext cx="2438400" cy="3025305"/>
          </a:xfrm>
          <a:prstGeom prst="rect">
            <a:avLst/>
          </a:prstGeom>
        </p:spPr>
        <p:txBody>
          <a:bodyPr/>
          <a:lstStyle>
            <a:lvl1pPr marL="231775" indent="-231775" algn="l" rtl="0" eaLnBrk="0" fontAlgn="base" hangingPunct="0">
              <a:spcBef>
                <a:spcPct val="20000"/>
              </a:spcBef>
              <a:spcAft>
                <a:spcPct val="0"/>
              </a:spcAft>
              <a:buClr>
                <a:srgbClr val="009DDC"/>
              </a:buClr>
              <a:buFont typeface="Wingdings" panose="05000000000000000000" pitchFamily="2" charset="2"/>
              <a:buChar char="§"/>
              <a:defRPr sz="1600" b="1">
                <a:solidFill>
                  <a:schemeClr val="tx1"/>
                </a:solidFill>
                <a:latin typeface="+mn-lt"/>
                <a:ea typeface="+mn-ea"/>
                <a:cs typeface="+mn-cs"/>
              </a:defRPr>
            </a:lvl1pPr>
            <a:lvl2pPr marL="460375" indent="-223838" algn="l" rtl="0" eaLnBrk="0" fontAlgn="base" hangingPunct="0">
              <a:spcBef>
                <a:spcPct val="20000"/>
              </a:spcBef>
              <a:spcAft>
                <a:spcPct val="0"/>
              </a:spcAft>
              <a:buClr>
                <a:srgbClr val="009DDC"/>
              </a:buClr>
              <a:buFont typeface="Wingdings" panose="05000000000000000000" pitchFamily="2" charset="2"/>
              <a:buChar char="§"/>
              <a:defRPr sz="1400">
                <a:solidFill>
                  <a:schemeClr val="tx1"/>
                </a:solidFill>
                <a:latin typeface="+mn-lt"/>
              </a:defRPr>
            </a:lvl2pPr>
            <a:lvl3pPr marL="682625" indent="-231775"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3pPr>
            <a:lvl4pPr marL="917575" indent="-234950"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4pPr>
            <a:lvl5pPr marL="1146175" indent="-231775"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5pPr>
            <a:lvl6pPr marL="2514600" indent="-228600" algn="l" rtl="0" fontAlgn="base">
              <a:spcBef>
                <a:spcPct val="20000"/>
              </a:spcBef>
              <a:spcAft>
                <a:spcPct val="0"/>
              </a:spcAft>
              <a:buClr>
                <a:srgbClr val="FF9900"/>
              </a:buClr>
              <a:buChar char="»"/>
              <a:defRPr sz="1400">
                <a:solidFill>
                  <a:schemeClr val="tx1"/>
                </a:solidFill>
                <a:latin typeface="+mn-lt"/>
              </a:defRPr>
            </a:lvl6pPr>
            <a:lvl7pPr marL="2971800" indent="-228600" algn="l" rtl="0" fontAlgn="base">
              <a:spcBef>
                <a:spcPct val="20000"/>
              </a:spcBef>
              <a:spcAft>
                <a:spcPct val="0"/>
              </a:spcAft>
              <a:buClr>
                <a:srgbClr val="FF9900"/>
              </a:buClr>
              <a:buChar char="»"/>
              <a:defRPr sz="1400">
                <a:solidFill>
                  <a:schemeClr val="tx1"/>
                </a:solidFill>
                <a:latin typeface="+mn-lt"/>
              </a:defRPr>
            </a:lvl7pPr>
            <a:lvl8pPr marL="3429000" indent="-228600" algn="l" rtl="0" fontAlgn="base">
              <a:spcBef>
                <a:spcPct val="20000"/>
              </a:spcBef>
              <a:spcAft>
                <a:spcPct val="0"/>
              </a:spcAft>
              <a:buClr>
                <a:srgbClr val="FF9900"/>
              </a:buClr>
              <a:buChar char="»"/>
              <a:defRPr sz="1400">
                <a:solidFill>
                  <a:schemeClr val="tx1"/>
                </a:solidFill>
                <a:latin typeface="+mn-lt"/>
              </a:defRPr>
            </a:lvl8pPr>
            <a:lvl9pPr marL="3886200" indent="-228600" algn="l" rtl="0" fontAlgn="base">
              <a:spcBef>
                <a:spcPct val="20000"/>
              </a:spcBef>
              <a:spcAft>
                <a:spcPct val="0"/>
              </a:spcAft>
              <a:buClr>
                <a:srgbClr val="FF9900"/>
              </a:buClr>
              <a:buChar char="»"/>
              <a:defRPr sz="1400">
                <a:solidFill>
                  <a:schemeClr val="tx1"/>
                </a:solidFill>
                <a:latin typeface="+mn-lt"/>
              </a:defRPr>
            </a:lvl9pPr>
          </a:lstStyle>
          <a:p>
            <a:r>
              <a:rPr lang="en-US" kern="0" dirty="0"/>
              <a:t>View and manually edit in the Registry Editor.</a:t>
            </a:r>
          </a:p>
          <a:p>
            <a:r>
              <a:rPr lang="en-US" kern="0" dirty="0"/>
              <a:t>Automatic changes:</a:t>
            </a:r>
          </a:p>
          <a:p>
            <a:pPr lvl="1"/>
            <a:r>
              <a:rPr lang="en-US" kern="0" dirty="0"/>
              <a:t>OS</a:t>
            </a:r>
          </a:p>
          <a:p>
            <a:pPr lvl="1"/>
            <a:r>
              <a:rPr lang="en-US" kern="0" dirty="0"/>
              <a:t>Hardware devices</a:t>
            </a:r>
          </a:p>
          <a:p>
            <a:pPr lvl="1"/>
            <a:r>
              <a:rPr lang="en-US" kern="0" dirty="0"/>
              <a:t>Applications</a:t>
            </a:r>
          </a:p>
          <a:p>
            <a:r>
              <a:rPr lang="en-US" kern="0" dirty="0"/>
              <a:t>Always back up the Registry before opening the Registry Editor.</a:t>
            </a:r>
          </a:p>
        </p:txBody>
      </p:sp>
    </p:spTree>
    <p:extLst>
      <p:ext uri="{BB962C8B-B14F-4D97-AF65-F5344CB8AC3E}">
        <p14:creationId xmlns:p14="http://schemas.microsoft.com/office/powerpoint/2010/main" val="850048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z="2400" dirty="0">
                <a:ea typeface="Calibri" panose="020F0502020204030204" pitchFamily="34" charset="0"/>
              </a:rPr>
              <a:t>Virtual Memory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820" y="2855421"/>
            <a:ext cx="2404992" cy="1052184"/>
          </a:xfrm>
          <a:prstGeom prst="rect">
            <a:avLst/>
          </a:prstGeom>
        </p:spPr>
      </p:pic>
      <p:sp>
        <p:nvSpPr>
          <p:cNvPr id="5" name="Text Box 307"/>
          <p:cNvSpPr txBox="1">
            <a:spLocks noChangeArrowheads="1"/>
          </p:cNvSpPr>
          <p:nvPr/>
        </p:nvSpPr>
        <p:spPr bwMode="auto">
          <a:xfrm>
            <a:off x="1104807" y="4191000"/>
            <a:ext cx="14906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a:t>Virtual memory addresses</a:t>
            </a:r>
          </a:p>
        </p:txBody>
      </p:sp>
      <p:sp>
        <p:nvSpPr>
          <p:cNvPr id="6" name="Text Box 307"/>
          <p:cNvSpPr txBox="1">
            <a:spLocks noChangeArrowheads="1"/>
          </p:cNvSpPr>
          <p:nvPr/>
        </p:nvSpPr>
        <p:spPr bwMode="auto">
          <a:xfrm>
            <a:off x="1104807" y="3213555"/>
            <a:ext cx="14906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a:solidFill>
                  <a:schemeClr val="bg1"/>
                </a:solidFill>
              </a:rPr>
              <a:t>4 GB</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0" y="3074669"/>
            <a:ext cx="1141478" cy="708661"/>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9383" y="4038410"/>
            <a:ext cx="1242110" cy="1609754"/>
          </a:xfrm>
          <a:prstGeom prst="rect">
            <a:avLst/>
          </a:prstGeom>
        </p:spPr>
      </p:pic>
      <p:sp>
        <p:nvSpPr>
          <p:cNvPr id="9" name="Text Box 307"/>
          <p:cNvSpPr txBox="1">
            <a:spLocks noChangeArrowheads="1"/>
          </p:cNvSpPr>
          <p:nvPr/>
        </p:nvSpPr>
        <p:spPr bwMode="auto">
          <a:xfrm>
            <a:off x="4016408" y="4191771"/>
            <a:ext cx="14906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a:t>Virtual memory manager</a:t>
            </a:r>
          </a:p>
        </p:txBody>
      </p:sp>
      <p:sp>
        <p:nvSpPr>
          <p:cNvPr id="10" name="Text Box 307"/>
          <p:cNvSpPr txBox="1">
            <a:spLocks noChangeArrowheads="1"/>
          </p:cNvSpPr>
          <p:nvPr/>
        </p:nvSpPr>
        <p:spPr bwMode="auto">
          <a:xfrm>
            <a:off x="6565107" y="5791200"/>
            <a:ext cx="14906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a:t>pagefile.sys</a:t>
            </a: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5647" y="2016757"/>
            <a:ext cx="2279617" cy="566756"/>
          </a:xfrm>
          <a:prstGeom prst="rect">
            <a:avLst/>
          </a:prstGeom>
        </p:spPr>
      </p:pic>
      <p:sp>
        <p:nvSpPr>
          <p:cNvPr id="12" name="Text Box 307"/>
          <p:cNvSpPr txBox="1">
            <a:spLocks noChangeArrowheads="1"/>
          </p:cNvSpPr>
          <p:nvPr/>
        </p:nvSpPr>
        <p:spPr bwMode="auto">
          <a:xfrm>
            <a:off x="6580124" y="2724616"/>
            <a:ext cx="14906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a:t>Physical memory</a:t>
            </a:r>
          </a:p>
        </p:txBody>
      </p:sp>
      <p:sp>
        <p:nvSpPr>
          <p:cNvPr id="13" name="Line 66"/>
          <p:cNvSpPr>
            <a:spLocks noChangeShapeType="1"/>
          </p:cNvSpPr>
          <p:nvPr/>
        </p:nvSpPr>
        <p:spPr bwMode="auto">
          <a:xfrm flipV="1">
            <a:off x="5332478" y="2728551"/>
            <a:ext cx="479425" cy="4794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4" name="Line 82"/>
          <p:cNvSpPr>
            <a:spLocks noChangeShapeType="1"/>
          </p:cNvSpPr>
          <p:nvPr/>
        </p:nvSpPr>
        <p:spPr bwMode="auto">
          <a:xfrm>
            <a:off x="5361053" y="3793764"/>
            <a:ext cx="433388" cy="431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5" name="Line 144"/>
          <p:cNvSpPr>
            <a:spLocks noChangeShapeType="1"/>
          </p:cNvSpPr>
          <p:nvPr/>
        </p:nvSpPr>
        <p:spPr bwMode="auto">
          <a:xfrm>
            <a:off x="3384911" y="3429000"/>
            <a:ext cx="60315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841603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z="2400" dirty="0">
                <a:ea typeface="Calibri" panose="020F0502020204030204" pitchFamily="34" charset="0"/>
              </a:rPr>
              <a:t>The Virtual Memory Process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3074669"/>
            <a:ext cx="1141478" cy="708661"/>
          </a:xfrm>
          <a:prstGeom prst="rect">
            <a:avLst/>
          </a:prstGeom>
        </p:spPr>
      </p:pic>
      <p:sp>
        <p:nvSpPr>
          <p:cNvPr id="5" name="Text Box 307"/>
          <p:cNvSpPr txBox="1">
            <a:spLocks noChangeArrowheads="1"/>
          </p:cNvSpPr>
          <p:nvPr/>
        </p:nvSpPr>
        <p:spPr bwMode="auto">
          <a:xfrm>
            <a:off x="2568608" y="3837441"/>
            <a:ext cx="14906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a:t>Virtual memory manager</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3751" y="2612362"/>
            <a:ext cx="1242110" cy="1609754"/>
          </a:xfrm>
          <a:prstGeom prst="rect">
            <a:avLst/>
          </a:prstGeom>
        </p:spPr>
      </p:pic>
      <p:sp>
        <p:nvSpPr>
          <p:cNvPr id="7" name="Text Box 307"/>
          <p:cNvSpPr txBox="1">
            <a:spLocks noChangeArrowheads="1"/>
          </p:cNvSpPr>
          <p:nvPr/>
        </p:nvSpPr>
        <p:spPr bwMode="auto">
          <a:xfrm>
            <a:off x="7314920" y="4376913"/>
            <a:ext cx="14906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a:t>pagefile.sys</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9297" y="3153179"/>
            <a:ext cx="2279617" cy="566756"/>
          </a:xfrm>
          <a:prstGeom prst="rect">
            <a:avLst/>
          </a:prstGeom>
        </p:spPr>
      </p:pic>
      <p:sp>
        <p:nvSpPr>
          <p:cNvPr id="9" name="Text Box 307"/>
          <p:cNvSpPr txBox="1">
            <a:spLocks noChangeArrowheads="1"/>
          </p:cNvSpPr>
          <p:nvPr/>
        </p:nvSpPr>
        <p:spPr bwMode="auto">
          <a:xfrm>
            <a:off x="4923774" y="3887932"/>
            <a:ext cx="14906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a:t>Physical memory</a:t>
            </a:r>
          </a:p>
        </p:txBody>
      </p:sp>
      <p:sp>
        <p:nvSpPr>
          <p:cNvPr id="11" name="Text Box 307"/>
          <p:cNvSpPr txBox="1">
            <a:spLocks noChangeArrowheads="1"/>
          </p:cNvSpPr>
          <p:nvPr/>
        </p:nvSpPr>
        <p:spPr bwMode="auto">
          <a:xfrm>
            <a:off x="2592878" y="5934189"/>
            <a:ext cx="14906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a:t>Virtual memory addresses</a:t>
            </a:r>
          </a:p>
        </p:txBody>
      </p:sp>
      <p:grpSp>
        <p:nvGrpSpPr>
          <p:cNvPr id="3" name="Group 2"/>
          <p:cNvGrpSpPr/>
          <p:nvPr/>
        </p:nvGrpSpPr>
        <p:grpSpPr>
          <a:xfrm>
            <a:off x="2099773" y="4791991"/>
            <a:ext cx="2404992" cy="1052184"/>
            <a:chOff x="648820" y="2855421"/>
            <a:chExt cx="2404992" cy="1052184"/>
          </a:xfrm>
        </p:grpSpPr>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8820" y="2855421"/>
              <a:ext cx="2404992" cy="1052184"/>
            </a:xfrm>
            <a:prstGeom prst="rect">
              <a:avLst/>
            </a:prstGeom>
          </p:spPr>
        </p:pic>
        <p:sp>
          <p:nvSpPr>
            <p:cNvPr id="12" name="Text Box 307"/>
            <p:cNvSpPr txBox="1">
              <a:spLocks noChangeArrowheads="1"/>
            </p:cNvSpPr>
            <p:nvPr/>
          </p:nvSpPr>
          <p:spPr bwMode="auto">
            <a:xfrm>
              <a:off x="1104807" y="3213555"/>
              <a:ext cx="14906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a:solidFill>
                    <a:schemeClr val="bg1"/>
                  </a:solidFill>
                </a:rPr>
                <a:t>Memory page</a:t>
              </a:r>
            </a:p>
          </p:txBody>
        </p:sp>
        <p:sp>
          <p:nvSpPr>
            <p:cNvPr id="13" name="Text Box 307"/>
            <p:cNvSpPr txBox="1">
              <a:spLocks noChangeArrowheads="1"/>
            </p:cNvSpPr>
            <p:nvPr/>
          </p:nvSpPr>
          <p:spPr bwMode="auto">
            <a:xfrm>
              <a:off x="1141925" y="3461691"/>
              <a:ext cx="14906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a:solidFill>
                    <a:schemeClr val="bg1"/>
                  </a:solidFill>
                </a:rPr>
                <a:t>4 GB</a:t>
              </a:r>
            </a:p>
          </p:txBody>
        </p:sp>
      </p:gr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9428" y="2847920"/>
            <a:ext cx="1166812" cy="1164623"/>
          </a:xfrm>
          <a:prstGeom prst="rect">
            <a:avLst/>
          </a:prstGeom>
        </p:spPr>
      </p:pic>
      <p:sp>
        <p:nvSpPr>
          <p:cNvPr id="16" name="Line 144"/>
          <p:cNvSpPr>
            <a:spLocks noChangeShapeType="1"/>
          </p:cNvSpPr>
          <p:nvPr/>
        </p:nvSpPr>
        <p:spPr bwMode="auto">
          <a:xfrm>
            <a:off x="2070133" y="3424143"/>
            <a:ext cx="49847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7" name="Line 144"/>
          <p:cNvSpPr>
            <a:spLocks noChangeShapeType="1"/>
          </p:cNvSpPr>
          <p:nvPr/>
        </p:nvSpPr>
        <p:spPr bwMode="auto">
          <a:xfrm>
            <a:off x="3908728" y="3424144"/>
            <a:ext cx="49847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8" name="Line 144"/>
          <p:cNvSpPr>
            <a:spLocks noChangeShapeType="1"/>
          </p:cNvSpPr>
          <p:nvPr/>
        </p:nvSpPr>
        <p:spPr bwMode="auto">
          <a:xfrm>
            <a:off x="6913827" y="3424143"/>
            <a:ext cx="49847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9" name="Line 316"/>
          <p:cNvSpPr>
            <a:spLocks noChangeShapeType="1"/>
          </p:cNvSpPr>
          <p:nvPr/>
        </p:nvSpPr>
        <p:spPr bwMode="auto">
          <a:xfrm rot="5400000">
            <a:off x="3051254" y="4483115"/>
            <a:ext cx="49847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3" name="Line 315"/>
          <p:cNvSpPr>
            <a:spLocks noChangeShapeType="1"/>
          </p:cNvSpPr>
          <p:nvPr/>
        </p:nvSpPr>
        <p:spPr bwMode="auto">
          <a:xfrm>
            <a:off x="1389053" y="5310487"/>
            <a:ext cx="54832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4" name="Line 314"/>
          <p:cNvSpPr>
            <a:spLocks noChangeShapeType="1"/>
          </p:cNvSpPr>
          <p:nvPr/>
        </p:nvSpPr>
        <p:spPr bwMode="auto">
          <a:xfrm rot="16200000" flipV="1">
            <a:off x="795420" y="4728824"/>
            <a:ext cx="1175380" cy="0"/>
          </a:xfrm>
          <a:prstGeom prst="line">
            <a:avLst/>
          </a:prstGeom>
          <a:noFill/>
          <a:ln w="19050">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25" name="Rounded Rectangle 24"/>
          <p:cNvSpPr/>
          <p:nvPr/>
        </p:nvSpPr>
        <p:spPr>
          <a:xfrm>
            <a:off x="2189775" y="3000743"/>
            <a:ext cx="307975" cy="284162"/>
          </a:xfrm>
          <a:prstGeom prst="roundRect">
            <a:avLst/>
          </a:prstGeom>
          <a:solidFill>
            <a:srgbClr val="009DDC"/>
          </a:soli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1</a:t>
            </a:r>
          </a:p>
        </p:txBody>
      </p:sp>
      <p:sp>
        <p:nvSpPr>
          <p:cNvPr id="26" name="Rounded Rectangle 25"/>
          <p:cNvSpPr/>
          <p:nvPr/>
        </p:nvSpPr>
        <p:spPr>
          <a:xfrm>
            <a:off x="3377639" y="4342467"/>
            <a:ext cx="307975" cy="284162"/>
          </a:xfrm>
          <a:prstGeom prst="roundRect">
            <a:avLst/>
          </a:prstGeom>
          <a:solidFill>
            <a:srgbClr val="009DDC"/>
          </a:soli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2</a:t>
            </a:r>
          </a:p>
        </p:txBody>
      </p:sp>
      <p:sp>
        <p:nvSpPr>
          <p:cNvPr id="27" name="Rounded Rectangle 26"/>
          <p:cNvSpPr/>
          <p:nvPr/>
        </p:nvSpPr>
        <p:spPr>
          <a:xfrm>
            <a:off x="966873" y="4586743"/>
            <a:ext cx="307975" cy="284162"/>
          </a:xfrm>
          <a:prstGeom prst="roundRect">
            <a:avLst/>
          </a:prstGeom>
          <a:solidFill>
            <a:srgbClr val="009DDC"/>
          </a:soli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3</a:t>
            </a:r>
          </a:p>
        </p:txBody>
      </p:sp>
      <p:sp>
        <p:nvSpPr>
          <p:cNvPr id="28" name="Rounded Rectangle 27"/>
          <p:cNvSpPr/>
          <p:nvPr/>
        </p:nvSpPr>
        <p:spPr>
          <a:xfrm>
            <a:off x="3976140" y="3000743"/>
            <a:ext cx="307975" cy="284162"/>
          </a:xfrm>
          <a:prstGeom prst="roundRect">
            <a:avLst/>
          </a:prstGeom>
          <a:solidFill>
            <a:srgbClr val="009DDC"/>
          </a:soli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4</a:t>
            </a:r>
          </a:p>
        </p:txBody>
      </p:sp>
      <p:sp>
        <p:nvSpPr>
          <p:cNvPr id="29" name="Rounded Rectangle 28"/>
          <p:cNvSpPr/>
          <p:nvPr/>
        </p:nvSpPr>
        <p:spPr>
          <a:xfrm>
            <a:off x="6866052" y="3000743"/>
            <a:ext cx="307975" cy="284162"/>
          </a:xfrm>
          <a:prstGeom prst="roundRect">
            <a:avLst/>
          </a:prstGeom>
          <a:solidFill>
            <a:srgbClr val="009DDC"/>
          </a:soli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5</a:t>
            </a:r>
          </a:p>
        </p:txBody>
      </p:sp>
      <p:sp>
        <p:nvSpPr>
          <p:cNvPr id="30" name="Text Box 307"/>
          <p:cNvSpPr txBox="1">
            <a:spLocks noChangeArrowheads="1"/>
          </p:cNvSpPr>
          <p:nvPr/>
        </p:nvSpPr>
        <p:spPr bwMode="auto">
          <a:xfrm>
            <a:off x="3119561" y="1481127"/>
            <a:ext cx="290487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a:t>Storing virtual memory data</a:t>
            </a:r>
          </a:p>
        </p:txBody>
      </p:sp>
    </p:spTree>
    <p:extLst>
      <p:ext uri="{BB962C8B-B14F-4D97-AF65-F5344CB8AC3E}">
        <p14:creationId xmlns:p14="http://schemas.microsoft.com/office/powerpoint/2010/main" val="3095758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z="2400" dirty="0">
                <a:ea typeface="Calibri" panose="020F0502020204030204" pitchFamily="34" charset="0"/>
              </a:rPr>
              <a:t>The Virtual Memory Process (Cont.)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3074669"/>
            <a:ext cx="1141478" cy="708661"/>
          </a:xfrm>
          <a:prstGeom prst="rect">
            <a:avLst/>
          </a:prstGeom>
        </p:spPr>
      </p:pic>
      <p:sp>
        <p:nvSpPr>
          <p:cNvPr id="5" name="Text Box 307"/>
          <p:cNvSpPr txBox="1">
            <a:spLocks noChangeArrowheads="1"/>
          </p:cNvSpPr>
          <p:nvPr/>
        </p:nvSpPr>
        <p:spPr bwMode="auto">
          <a:xfrm>
            <a:off x="2568608" y="3837441"/>
            <a:ext cx="14906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a:t>Virtual memory manager</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3751" y="2612362"/>
            <a:ext cx="1242110" cy="1609754"/>
          </a:xfrm>
          <a:prstGeom prst="rect">
            <a:avLst/>
          </a:prstGeom>
        </p:spPr>
      </p:pic>
      <p:sp>
        <p:nvSpPr>
          <p:cNvPr id="7" name="Text Box 307"/>
          <p:cNvSpPr txBox="1">
            <a:spLocks noChangeArrowheads="1"/>
          </p:cNvSpPr>
          <p:nvPr/>
        </p:nvSpPr>
        <p:spPr bwMode="auto">
          <a:xfrm>
            <a:off x="7314920" y="4376913"/>
            <a:ext cx="14906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a:t>pagefile.sys</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9297" y="3153179"/>
            <a:ext cx="2279617" cy="566756"/>
          </a:xfrm>
          <a:prstGeom prst="rect">
            <a:avLst/>
          </a:prstGeom>
        </p:spPr>
      </p:pic>
      <p:sp>
        <p:nvSpPr>
          <p:cNvPr id="9" name="Text Box 307"/>
          <p:cNvSpPr txBox="1">
            <a:spLocks noChangeArrowheads="1"/>
          </p:cNvSpPr>
          <p:nvPr/>
        </p:nvSpPr>
        <p:spPr bwMode="auto">
          <a:xfrm>
            <a:off x="4923774" y="3887932"/>
            <a:ext cx="14906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a:t>Physical memory</a:t>
            </a:r>
          </a:p>
        </p:txBody>
      </p:sp>
      <p:sp>
        <p:nvSpPr>
          <p:cNvPr id="11" name="Text Box 307"/>
          <p:cNvSpPr txBox="1">
            <a:spLocks noChangeArrowheads="1"/>
          </p:cNvSpPr>
          <p:nvPr/>
        </p:nvSpPr>
        <p:spPr bwMode="auto">
          <a:xfrm>
            <a:off x="2592878" y="5934189"/>
            <a:ext cx="14906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a:t>Virtual memory addresses</a:t>
            </a:r>
          </a:p>
        </p:txBody>
      </p:sp>
      <p:grpSp>
        <p:nvGrpSpPr>
          <p:cNvPr id="3" name="Group 2"/>
          <p:cNvGrpSpPr/>
          <p:nvPr/>
        </p:nvGrpSpPr>
        <p:grpSpPr>
          <a:xfrm>
            <a:off x="2099773" y="4791991"/>
            <a:ext cx="2404992" cy="1052184"/>
            <a:chOff x="648820" y="2855421"/>
            <a:chExt cx="2404992" cy="1052184"/>
          </a:xfrm>
        </p:grpSpPr>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8820" y="2855421"/>
              <a:ext cx="2404992" cy="1052184"/>
            </a:xfrm>
            <a:prstGeom prst="rect">
              <a:avLst/>
            </a:prstGeom>
          </p:spPr>
        </p:pic>
        <p:sp>
          <p:nvSpPr>
            <p:cNvPr id="12" name="Text Box 307"/>
            <p:cNvSpPr txBox="1">
              <a:spLocks noChangeArrowheads="1"/>
            </p:cNvSpPr>
            <p:nvPr/>
          </p:nvSpPr>
          <p:spPr bwMode="auto">
            <a:xfrm>
              <a:off x="1104807" y="3213555"/>
              <a:ext cx="14906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a:solidFill>
                    <a:schemeClr val="bg1"/>
                  </a:solidFill>
                </a:rPr>
                <a:t>Memory page</a:t>
              </a:r>
            </a:p>
          </p:txBody>
        </p:sp>
        <p:sp>
          <p:nvSpPr>
            <p:cNvPr id="13" name="Text Box 307"/>
            <p:cNvSpPr txBox="1">
              <a:spLocks noChangeArrowheads="1"/>
            </p:cNvSpPr>
            <p:nvPr/>
          </p:nvSpPr>
          <p:spPr bwMode="auto">
            <a:xfrm>
              <a:off x="1141925" y="3461691"/>
              <a:ext cx="14906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a:solidFill>
                    <a:schemeClr val="bg1"/>
                  </a:solidFill>
                </a:rPr>
                <a:t>4 GB</a:t>
              </a:r>
            </a:p>
          </p:txBody>
        </p:sp>
      </p:gr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9428" y="2847920"/>
            <a:ext cx="1166812" cy="1164623"/>
          </a:xfrm>
          <a:prstGeom prst="rect">
            <a:avLst/>
          </a:prstGeom>
        </p:spPr>
      </p:pic>
      <p:sp>
        <p:nvSpPr>
          <p:cNvPr id="17" name="Line 144"/>
          <p:cNvSpPr>
            <a:spLocks noChangeShapeType="1"/>
          </p:cNvSpPr>
          <p:nvPr/>
        </p:nvSpPr>
        <p:spPr bwMode="auto">
          <a:xfrm>
            <a:off x="3908728" y="3343462"/>
            <a:ext cx="49847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8" name="Line 144"/>
          <p:cNvSpPr>
            <a:spLocks noChangeShapeType="1"/>
          </p:cNvSpPr>
          <p:nvPr/>
        </p:nvSpPr>
        <p:spPr bwMode="auto">
          <a:xfrm flipV="1">
            <a:off x="6270002" y="3736198"/>
            <a:ext cx="1040436" cy="67694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9" name="Line 316"/>
          <p:cNvSpPr>
            <a:spLocks noChangeShapeType="1"/>
          </p:cNvSpPr>
          <p:nvPr/>
        </p:nvSpPr>
        <p:spPr bwMode="auto">
          <a:xfrm rot="16200000" flipV="1">
            <a:off x="3003989" y="4512641"/>
            <a:ext cx="41196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3" name="Line 315"/>
          <p:cNvSpPr>
            <a:spLocks noChangeShapeType="1"/>
          </p:cNvSpPr>
          <p:nvPr/>
        </p:nvSpPr>
        <p:spPr bwMode="auto">
          <a:xfrm>
            <a:off x="1389053" y="5310487"/>
            <a:ext cx="54832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4" name="Line 314"/>
          <p:cNvSpPr>
            <a:spLocks noChangeShapeType="1"/>
          </p:cNvSpPr>
          <p:nvPr/>
        </p:nvSpPr>
        <p:spPr bwMode="auto">
          <a:xfrm rot="16200000" flipV="1">
            <a:off x="806436" y="4728824"/>
            <a:ext cx="1175380" cy="0"/>
          </a:xfrm>
          <a:prstGeom prst="line">
            <a:avLst/>
          </a:prstGeom>
          <a:noFill/>
          <a:ln w="19050">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25" name="Rounded Rectangle 24"/>
          <p:cNvSpPr/>
          <p:nvPr/>
        </p:nvSpPr>
        <p:spPr>
          <a:xfrm>
            <a:off x="1640499" y="4650965"/>
            <a:ext cx="307975" cy="284162"/>
          </a:xfrm>
          <a:prstGeom prst="roundRect">
            <a:avLst/>
          </a:prstGeom>
          <a:solidFill>
            <a:srgbClr val="009DDC"/>
          </a:soli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5</a:t>
            </a:r>
          </a:p>
        </p:txBody>
      </p:sp>
      <p:sp>
        <p:nvSpPr>
          <p:cNvPr id="26" name="Rounded Rectangle 25"/>
          <p:cNvSpPr/>
          <p:nvPr/>
        </p:nvSpPr>
        <p:spPr>
          <a:xfrm>
            <a:off x="2776706" y="4370560"/>
            <a:ext cx="307975" cy="284162"/>
          </a:xfrm>
          <a:prstGeom prst="roundRect">
            <a:avLst/>
          </a:prstGeom>
          <a:solidFill>
            <a:srgbClr val="009DDC"/>
          </a:soli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2</a:t>
            </a:r>
          </a:p>
        </p:txBody>
      </p:sp>
      <p:sp>
        <p:nvSpPr>
          <p:cNvPr id="27" name="Rounded Rectangle 26"/>
          <p:cNvSpPr/>
          <p:nvPr/>
        </p:nvSpPr>
        <p:spPr>
          <a:xfrm>
            <a:off x="966873" y="4586743"/>
            <a:ext cx="307975" cy="284162"/>
          </a:xfrm>
          <a:prstGeom prst="roundRect">
            <a:avLst/>
          </a:prstGeom>
          <a:solidFill>
            <a:srgbClr val="009DDC"/>
          </a:soli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1</a:t>
            </a:r>
          </a:p>
        </p:txBody>
      </p:sp>
      <p:sp>
        <p:nvSpPr>
          <p:cNvPr id="28" name="Rounded Rectangle 27"/>
          <p:cNvSpPr/>
          <p:nvPr/>
        </p:nvSpPr>
        <p:spPr>
          <a:xfrm>
            <a:off x="3976140" y="3000743"/>
            <a:ext cx="307975" cy="284162"/>
          </a:xfrm>
          <a:prstGeom prst="roundRect">
            <a:avLst/>
          </a:prstGeom>
          <a:solidFill>
            <a:srgbClr val="009DDC"/>
          </a:soli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2</a:t>
            </a:r>
          </a:p>
        </p:txBody>
      </p:sp>
      <p:sp>
        <p:nvSpPr>
          <p:cNvPr id="29" name="Rounded Rectangle 28"/>
          <p:cNvSpPr/>
          <p:nvPr/>
        </p:nvSpPr>
        <p:spPr>
          <a:xfrm>
            <a:off x="6946734" y="3000743"/>
            <a:ext cx="307975" cy="284162"/>
          </a:xfrm>
          <a:prstGeom prst="roundRect">
            <a:avLst/>
          </a:prstGeom>
          <a:solidFill>
            <a:srgbClr val="009DDC"/>
          </a:soli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4</a:t>
            </a:r>
          </a:p>
        </p:txBody>
      </p:sp>
      <p:sp>
        <p:nvSpPr>
          <p:cNvPr id="30" name="Text Box 307"/>
          <p:cNvSpPr txBox="1">
            <a:spLocks noChangeArrowheads="1"/>
          </p:cNvSpPr>
          <p:nvPr/>
        </p:nvSpPr>
        <p:spPr bwMode="auto">
          <a:xfrm>
            <a:off x="3119561" y="1481127"/>
            <a:ext cx="290487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a:t>Retrieving virtual memory data</a:t>
            </a:r>
          </a:p>
        </p:txBody>
      </p:sp>
      <p:sp>
        <p:nvSpPr>
          <p:cNvPr id="31" name="Line 144"/>
          <p:cNvSpPr>
            <a:spLocks noChangeShapeType="1"/>
          </p:cNvSpPr>
          <p:nvPr/>
        </p:nvSpPr>
        <p:spPr bwMode="auto">
          <a:xfrm flipH="1">
            <a:off x="6881960" y="3446930"/>
            <a:ext cx="49847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2" name="Line 316"/>
          <p:cNvSpPr>
            <a:spLocks noChangeShapeType="1"/>
          </p:cNvSpPr>
          <p:nvPr/>
        </p:nvSpPr>
        <p:spPr bwMode="auto">
          <a:xfrm rot="5400000">
            <a:off x="3166070" y="4523330"/>
            <a:ext cx="41196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3" name="Rounded Rectangle 32"/>
          <p:cNvSpPr/>
          <p:nvPr/>
        </p:nvSpPr>
        <p:spPr>
          <a:xfrm>
            <a:off x="3426709" y="4376913"/>
            <a:ext cx="307975" cy="284162"/>
          </a:xfrm>
          <a:prstGeom prst="roundRect">
            <a:avLst/>
          </a:prstGeom>
          <a:solidFill>
            <a:srgbClr val="009DDC"/>
          </a:soli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4</a:t>
            </a:r>
          </a:p>
        </p:txBody>
      </p:sp>
      <p:sp>
        <p:nvSpPr>
          <p:cNvPr id="34" name="Line 315"/>
          <p:cNvSpPr>
            <a:spLocks noChangeShapeType="1"/>
          </p:cNvSpPr>
          <p:nvPr/>
        </p:nvSpPr>
        <p:spPr bwMode="auto">
          <a:xfrm flipH="1">
            <a:off x="1560861" y="5128863"/>
            <a:ext cx="374512" cy="0"/>
          </a:xfrm>
          <a:prstGeom prst="line">
            <a:avLst/>
          </a:prstGeom>
          <a:noFill/>
          <a:ln w="19050">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35" name="Line 314"/>
          <p:cNvSpPr>
            <a:spLocks noChangeShapeType="1"/>
          </p:cNvSpPr>
          <p:nvPr/>
        </p:nvSpPr>
        <p:spPr bwMode="auto">
          <a:xfrm rot="16200000" flipV="1">
            <a:off x="1083391" y="4640076"/>
            <a:ext cx="971388" cy="0"/>
          </a:xfrm>
          <a:prstGeom prst="line">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6" name="Line 144"/>
          <p:cNvSpPr>
            <a:spLocks noChangeShapeType="1"/>
          </p:cNvSpPr>
          <p:nvPr/>
        </p:nvSpPr>
        <p:spPr bwMode="auto">
          <a:xfrm>
            <a:off x="3908728" y="3881298"/>
            <a:ext cx="1015046" cy="67117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7" name="Text Box 307"/>
          <p:cNvSpPr txBox="1">
            <a:spLocks noChangeArrowheads="1"/>
          </p:cNvSpPr>
          <p:nvPr/>
        </p:nvSpPr>
        <p:spPr bwMode="auto">
          <a:xfrm>
            <a:off x="4844537" y="5455437"/>
            <a:ext cx="14906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a:t>Page fault</a:t>
            </a:r>
          </a:p>
        </p:txBody>
      </p:sp>
      <p:sp>
        <p:nvSpPr>
          <p:cNvPr id="38" name="Rounded Rectangle 37"/>
          <p:cNvSpPr/>
          <p:nvPr/>
        </p:nvSpPr>
        <p:spPr>
          <a:xfrm>
            <a:off x="4157694" y="4287611"/>
            <a:ext cx="307975" cy="284162"/>
          </a:xfrm>
          <a:prstGeom prst="roundRect">
            <a:avLst/>
          </a:prstGeom>
          <a:solidFill>
            <a:srgbClr val="009DDC"/>
          </a:soli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3</a:t>
            </a:r>
          </a:p>
        </p:txBody>
      </p:sp>
      <p:sp>
        <p:nvSpPr>
          <p:cNvPr id="39" name="Rounded Rectangle 38"/>
          <p:cNvSpPr/>
          <p:nvPr/>
        </p:nvSpPr>
        <p:spPr>
          <a:xfrm>
            <a:off x="6816520" y="4171642"/>
            <a:ext cx="307975" cy="284162"/>
          </a:xfrm>
          <a:prstGeom prst="roundRect">
            <a:avLst/>
          </a:prstGeom>
          <a:solidFill>
            <a:srgbClr val="009DDC"/>
          </a:soli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4</a:t>
            </a:r>
          </a:p>
        </p:txBody>
      </p:sp>
      <p:sp>
        <p:nvSpPr>
          <p:cNvPr id="40" name="Line 144"/>
          <p:cNvSpPr>
            <a:spLocks noChangeShapeType="1"/>
          </p:cNvSpPr>
          <p:nvPr/>
        </p:nvSpPr>
        <p:spPr bwMode="auto">
          <a:xfrm flipH="1">
            <a:off x="3908456" y="3500718"/>
            <a:ext cx="49847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41" name="Rounded Rectangle 40"/>
          <p:cNvSpPr/>
          <p:nvPr/>
        </p:nvSpPr>
        <p:spPr>
          <a:xfrm>
            <a:off x="4018049" y="3592738"/>
            <a:ext cx="307975" cy="284162"/>
          </a:xfrm>
          <a:prstGeom prst="roundRect">
            <a:avLst/>
          </a:prstGeom>
          <a:solidFill>
            <a:srgbClr val="009DDC"/>
          </a:soli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4</a:t>
            </a:r>
          </a:p>
        </p:txBody>
      </p:sp>
      <p:grpSp>
        <p:nvGrpSpPr>
          <p:cNvPr id="20" name="Group 19"/>
          <p:cNvGrpSpPr/>
          <p:nvPr/>
        </p:nvGrpSpPr>
        <p:grpSpPr>
          <a:xfrm>
            <a:off x="5192171" y="4349743"/>
            <a:ext cx="795395" cy="1036298"/>
            <a:chOff x="5326641" y="4349743"/>
            <a:chExt cx="795395" cy="1036298"/>
          </a:xfrm>
        </p:grpSpPr>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26641" y="4349743"/>
              <a:ext cx="795395" cy="1036298"/>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5656724" y="4571773"/>
              <a:ext cx="109537" cy="557212"/>
            </a:xfrm>
            <a:prstGeom prst="rect">
              <a:avLst/>
            </a:prstGeom>
          </p:spPr>
        </p:pic>
      </p:grpSp>
    </p:spTree>
    <p:extLst>
      <p:ext uri="{BB962C8B-B14F-4D97-AF65-F5344CB8AC3E}">
        <p14:creationId xmlns:p14="http://schemas.microsoft.com/office/powerpoint/2010/main" val="3698990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z="2400" dirty="0">
                <a:ea typeface="Calibri" panose="020F0502020204030204" pitchFamily="34" charset="0"/>
              </a:rPr>
              <a:t>Data Backup and Restoration</a:t>
            </a:r>
          </a:p>
        </p:txBody>
      </p:sp>
      <p:pic>
        <p:nvPicPr>
          <p:cNvPr id="3277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0"/>
            <a:ext cx="735171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867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Recovery Images</a:t>
            </a:r>
          </a:p>
        </p:txBody>
      </p:sp>
      <p:sp>
        <p:nvSpPr>
          <p:cNvPr id="3" name="Content Placeholder 2"/>
          <p:cNvSpPr>
            <a:spLocks noGrp="1"/>
          </p:cNvSpPr>
          <p:nvPr>
            <p:ph idx="1"/>
          </p:nvPr>
        </p:nvSpPr>
        <p:spPr>
          <a:xfrm>
            <a:off x="225285" y="1295400"/>
            <a:ext cx="4343400" cy="4800599"/>
          </a:xfrm>
        </p:spPr>
        <p:txBody>
          <a:bodyPr/>
          <a:lstStyle/>
          <a:p>
            <a:r>
              <a:rPr lang="en-US" dirty="0"/>
              <a:t>Refreshes a Windows computer</a:t>
            </a:r>
          </a:p>
          <a:p>
            <a:r>
              <a:rPr lang="en-US" dirty="0"/>
              <a:t>Default image created when installing Windows 8 or 8.1:</a:t>
            </a:r>
          </a:p>
          <a:p>
            <a:pPr lvl="1"/>
            <a:r>
              <a:rPr lang="en-US" dirty="0"/>
              <a:t>Post-installation configuration information not included</a:t>
            </a:r>
          </a:p>
          <a:p>
            <a:pPr lvl="1"/>
            <a:r>
              <a:rPr lang="en-US" dirty="0"/>
              <a:t>Updates not included</a:t>
            </a:r>
          </a:p>
          <a:p>
            <a:r>
              <a:rPr lang="en-US" dirty="0"/>
              <a:t>Custom images created with RECIMG.EXE:</a:t>
            </a:r>
          </a:p>
          <a:p>
            <a:pPr lvl="1"/>
            <a:r>
              <a:rPr lang="en-US" dirty="0"/>
              <a:t>All desktop applications</a:t>
            </a:r>
          </a:p>
          <a:p>
            <a:pPr lvl="1"/>
            <a:r>
              <a:rPr lang="en-US" dirty="0"/>
              <a:t>Current state of all Windows files</a:t>
            </a:r>
          </a:p>
          <a:p>
            <a:pPr lvl="1"/>
            <a:r>
              <a:rPr lang="en-US" dirty="0"/>
              <a:t>CustomRefresh.wim</a:t>
            </a:r>
          </a:p>
          <a:p>
            <a:pPr lvl="1"/>
            <a:r>
              <a:rPr lang="en-US" dirty="0"/>
              <a:t>Multiple custom images possible</a:t>
            </a:r>
          </a:p>
          <a:p>
            <a:r>
              <a:rPr lang="en-US" dirty="0"/>
              <a:t>Image does not affect:</a:t>
            </a:r>
          </a:p>
          <a:p>
            <a:pPr lvl="1"/>
            <a:r>
              <a:rPr lang="en-US" dirty="0"/>
              <a:t>Windows Store apps</a:t>
            </a:r>
          </a:p>
          <a:p>
            <a:pPr lvl="1"/>
            <a:r>
              <a:rPr lang="en-US" dirty="0"/>
              <a:t>Documents</a:t>
            </a:r>
          </a:p>
          <a:p>
            <a:pPr lvl="1"/>
            <a:r>
              <a:rPr lang="en-US" dirty="0"/>
              <a:t>User profiles</a:t>
            </a:r>
          </a:p>
          <a:p>
            <a:pPr lvl="1"/>
            <a:r>
              <a:rPr lang="en-US" dirty="0"/>
              <a:t>Personal settings</a:t>
            </a:r>
          </a:p>
        </p:txBody>
      </p:sp>
      <p:grpSp>
        <p:nvGrpSpPr>
          <p:cNvPr id="13" name="Group 12"/>
          <p:cNvGrpSpPr/>
          <p:nvPr/>
        </p:nvGrpSpPr>
        <p:grpSpPr>
          <a:xfrm>
            <a:off x="5410200" y="1295400"/>
            <a:ext cx="2718079" cy="3158192"/>
            <a:chOff x="1752600" y="3939988"/>
            <a:chExt cx="2718079" cy="3158192"/>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4705350"/>
              <a:ext cx="762000" cy="1695450"/>
            </a:xfrm>
            <a:prstGeom prst="rect">
              <a:avLst/>
            </a:prstGeom>
          </p:spPr>
        </p:pic>
        <p:sp>
          <p:nvSpPr>
            <p:cNvPr id="7" name="Line 66"/>
            <p:cNvSpPr>
              <a:spLocks noChangeShapeType="1"/>
            </p:cNvSpPr>
            <p:nvPr/>
          </p:nvSpPr>
          <p:spPr bwMode="auto">
            <a:xfrm flipV="1">
              <a:off x="2843212" y="4625976"/>
              <a:ext cx="479425" cy="4794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8" name="Line 82"/>
            <p:cNvSpPr>
              <a:spLocks noChangeShapeType="1"/>
            </p:cNvSpPr>
            <p:nvPr/>
          </p:nvSpPr>
          <p:spPr bwMode="auto">
            <a:xfrm>
              <a:off x="2843212" y="5888318"/>
              <a:ext cx="433388" cy="431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 name="Line 144"/>
            <p:cNvSpPr>
              <a:spLocks noChangeShapeType="1"/>
            </p:cNvSpPr>
            <p:nvPr/>
          </p:nvSpPr>
          <p:spPr bwMode="auto">
            <a:xfrm>
              <a:off x="2843212" y="5526181"/>
              <a:ext cx="49847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49" y="3939988"/>
              <a:ext cx="819150" cy="81915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529" y="5109509"/>
              <a:ext cx="819150" cy="81915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49" y="6279030"/>
              <a:ext cx="819150" cy="819150"/>
            </a:xfrm>
            <a:prstGeom prst="rect">
              <a:avLst/>
            </a:prstGeom>
          </p:spPr>
        </p:pic>
      </p:gr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4724400"/>
            <a:ext cx="5829300" cy="1621166"/>
          </a:xfrm>
          <a:prstGeom prst="rect">
            <a:avLst/>
          </a:prstGeom>
        </p:spPr>
      </p:pic>
    </p:spTree>
    <p:extLst>
      <p:ext uri="{BB962C8B-B14F-4D97-AF65-F5344CB8AC3E}">
        <p14:creationId xmlns:p14="http://schemas.microsoft.com/office/powerpoint/2010/main" val="106325639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10125</TotalTime>
  <Words>545</Words>
  <Application>Microsoft Office PowerPoint</Application>
  <PresentationFormat>On-screen Show (4:3)</PresentationFormat>
  <Paragraphs>133</Paragraphs>
  <Slides>21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Black</vt:lpstr>
      <vt:lpstr>Calibri</vt:lpstr>
      <vt:lpstr>Wingdings</vt:lpstr>
      <vt:lpstr>Default Design</vt:lpstr>
      <vt:lpstr>Optimizing and Maintaining  Microsoft Windows</vt:lpstr>
      <vt:lpstr>The Registry</vt:lpstr>
      <vt:lpstr>Registry Subtrees</vt:lpstr>
      <vt:lpstr>Registry Editing</vt:lpstr>
      <vt:lpstr>Virtual Memory</vt:lpstr>
      <vt:lpstr>The Virtual Memory Process</vt:lpstr>
      <vt:lpstr>The Virtual Memory Process (Cont.)</vt:lpstr>
      <vt:lpstr>Data Backup and Restoration</vt:lpstr>
      <vt:lpstr>Recovery Images</vt:lpstr>
      <vt:lpstr>System Restore</vt:lpstr>
      <vt:lpstr>Scheduled Tasks</vt:lpstr>
      <vt:lpstr>Disk Maintenance</vt:lpstr>
      <vt:lpstr>Disk Maintenance Tools</vt:lpstr>
      <vt:lpstr>Scheduled Disk Maintenance</vt:lpstr>
      <vt:lpstr>Patch Management</vt:lpstr>
      <vt:lpstr>Driver and Firmware Updates</vt:lpstr>
      <vt:lpstr>Windows Updates</vt:lpstr>
      <vt:lpstr>Antivirus and Antimalware Software</vt:lpstr>
      <vt:lpstr>Antivirus and Antimalware Updates</vt:lpstr>
      <vt:lpstr>Guidelines for Managing Software Updates</vt:lpstr>
      <vt:lpstr>Reflective Questions</vt:lpstr>
    </vt:vector>
  </TitlesOfParts>
  <Company>element 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OV-ILT Template –  Content Developer Section</dc:title>
  <dc:subject>Courseware Resource Supplement</dc:subject>
  <dc:creator>Isalgado</dc:creator>
  <dc:description>Version 1.6_x000d_
03.31.03</dc:description>
  <cp:lastModifiedBy>Tricia Murphy</cp:lastModifiedBy>
  <cp:revision>135</cp:revision>
  <dcterms:created xsi:type="dcterms:W3CDTF">2004-05-21T12:27:45Z</dcterms:created>
  <dcterms:modified xsi:type="dcterms:W3CDTF">2016-05-02T19:41:36Z</dcterms:modified>
  <cp:category>Templates</cp:category>
</cp:coreProperties>
</file>