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95" r:id="rId2"/>
    <p:sldId id="340" r:id="rId3"/>
    <p:sldId id="341" r:id="rId4"/>
    <p:sldId id="368" r:id="rId5"/>
    <p:sldId id="342" r:id="rId6"/>
    <p:sldId id="343" r:id="rId7"/>
    <p:sldId id="369" r:id="rId8"/>
    <p:sldId id="344" r:id="rId9"/>
    <p:sldId id="345" r:id="rId10"/>
    <p:sldId id="346" r:id="rId11"/>
    <p:sldId id="347" r:id="rId12"/>
    <p:sldId id="348" r:id="rId13"/>
    <p:sldId id="349" r:id="rId14"/>
    <p:sldId id="370" r:id="rId15"/>
    <p:sldId id="350" r:id="rId16"/>
    <p:sldId id="351" r:id="rId17"/>
    <p:sldId id="352" r:id="rId18"/>
    <p:sldId id="353" r:id="rId19"/>
    <p:sldId id="354" r:id="rId20"/>
    <p:sldId id="355" r:id="rId21"/>
    <p:sldId id="357" r:id="rId22"/>
    <p:sldId id="360" r:id="rId23"/>
    <p:sldId id="361" r:id="rId24"/>
    <p:sldId id="356" r:id="rId25"/>
    <p:sldId id="363" r:id="rId26"/>
    <p:sldId id="364" r:id="rId27"/>
    <p:sldId id="365" r:id="rId28"/>
    <p:sldId id="366" r:id="rId29"/>
    <p:sldId id="367" r:id="rId30"/>
    <p:sldId id="311" r:id="rId31"/>
  </p:sldIdLst>
  <p:sldSz cx="9144000" cy="6858000" type="screen4x3"/>
  <p:notesSz cx="7124700" cy="9410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DDC"/>
    <a:srgbClr val="FFFFCC"/>
    <a:srgbClr val="262CBE"/>
    <a:srgbClr val="DDDDDD"/>
    <a:srgbClr val="C4C4C4"/>
    <a:srgbClr val="CC3300"/>
    <a:srgbClr val="878787"/>
    <a:srgbClr val="7878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46" autoAdjust="0"/>
    <p:restoredTop sz="92571" autoAdjust="0"/>
  </p:normalViewPr>
  <p:slideViewPr>
    <p:cSldViewPr>
      <p:cViewPr varScale="1">
        <p:scale>
          <a:sx n="63" d="100"/>
          <a:sy n="63" d="100"/>
        </p:scale>
        <p:origin x="1398"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0" y="0"/>
            <a:ext cx="3087688" cy="471488"/>
          </a:xfrm>
          <a:prstGeom prst="rect">
            <a:avLst/>
          </a:prstGeom>
          <a:noFill/>
          <a:ln w="9525">
            <a:noFill/>
            <a:miter lim="800000"/>
            <a:headEnd/>
            <a:tailEnd/>
          </a:ln>
          <a:effectLst/>
        </p:spPr>
        <p:txBody>
          <a:bodyPr vert="horz" wrap="square" lIns="93945" tIns="46973" rIns="93945" bIns="46973" numCol="1" anchor="t" anchorCtr="0" compatLnSpc="1">
            <a:prstTxWarp prst="textNoShape">
              <a:avLst/>
            </a:prstTxWarp>
          </a:bodyPr>
          <a:lstStyle>
            <a:lvl1pPr defTabSz="939800">
              <a:defRPr sz="1200"/>
            </a:lvl1pPr>
          </a:lstStyle>
          <a:p>
            <a:pPr>
              <a:defRPr/>
            </a:pPr>
            <a:endParaRPr lang="en-US" dirty="0"/>
          </a:p>
        </p:txBody>
      </p:sp>
      <p:sp>
        <p:nvSpPr>
          <p:cNvPr id="114691" name="Rectangle 3"/>
          <p:cNvSpPr>
            <a:spLocks noGrp="1" noChangeArrowheads="1"/>
          </p:cNvSpPr>
          <p:nvPr>
            <p:ph type="dt" sz="quarter" idx="1"/>
          </p:nvPr>
        </p:nvSpPr>
        <p:spPr bwMode="auto">
          <a:xfrm>
            <a:off x="4037013" y="0"/>
            <a:ext cx="3087687" cy="471488"/>
          </a:xfrm>
          <a:prstGeom prst="rect">
            <a:avLst/>
          </a:prstGeom>
          <a:noFill/>
          <a:ln w="9525">
            <a:noFill/>
            <a:miter lim="800000"/>
            <a:headEnd/>
            <a:tailEnd/>
          </a:ln>
          <a:effectLst/>
        </p:spPr>
        <p:txBody>
          <a:bodyPr vert="horz" wrap="square" lIns="93945" tIns="46973" rIns="93945" bIns="46973" numCol="1" anchor="t" anchorCtr="0" compatLnSpc="1">
            <a:prstTxWarp prst="textNoShape">
              <a:avLst/>
            </a:prstTxWarp>
          </a:bodyPr>
          <a:lstStyle>
            <a:lvl1pPr algn="r" defTabSz="939800">
              <a:defRPr sz="1200"/>
            </a:lvl1pPr>
          </a:lstStyle>
          <a:p>
            <a:pPr>
              <a:defRPr/>
            </a:pPr>
            <a:endParaRPr lang="en-US" dirty="0"/>
          </a:p>
        </p:txBody>
      </p:sp>
      <p:sp>
        <p:nvSpPr>
          <p:cNvPr id="114692" name="Rectangle 4"/>
          <p:cNvSpPr>
            <a:spLocks noGrp="1" noChangeArrowheads="1"/>
          </p:cNvSpPr>
          <p:nvPr>
            <p:ph type="ftr" sz="quarter" idx="2"/>
          </p:nvPr>
        </p:nvSpPr>
        <p:spPr bwMode="auto">
          <a:xfrm>
            <a:off x="0" y="8939213"/>
            <a:ext cx="3087688" cy="471487"/>
          </a:xfrm>
          <a:prstGeom prst="rect">
            <a:avLst/>
          </a:prstGeom>
          <a:noFill/>
          <a:ln w="9525">
            <a:noFill/>
            <a:miter lim="800000"/>
            <a:headEnd/>
            <a:tailEnd/>
          </a:ln>
          <a:effectLst/>
        </p:spPr>
        <p:txBody>
          <a:bodyPr vert="horz" wrap="square" lIns="93945" tIns="46973" rIns="93945" bIns="46973" numCol="1" anchor="b" anchorCtr="0" compatLnSpc="1">
            <a:prstTxWarp prst="textNoShape">
              <a:avLst/>
            </a:prstTxWarp>
          </a:bodyPr>
          <a:lstStyle>
            <a:lvl1pPr defTabSz="939800">
              <a:defRPr sz="1200"/>
            </a:lvl1pPr>
          </a:lstStyle>
          <a:p>
            <a:pPr>
              <a:defRPr/>
            </a:pPr>
            <a:endParaRPr lang="en-US" dirty="0"/>
          </a:p>
        </p:txBody>
      </p:sp>
      <p:sp>
        <p:nvSpPr>
          <p:cNvPr id="114693" name="Rectangle 5"/>
          <p:cNvSpPr>
            <a:spLocks noGrp="1" noChangeArrowheads="1"/>
          </p:cNvSpPr>
          <p:nvPr>
            <p:ph type="sldNum" sz="quarter" idx="3"/>
          </p:nvPr>
        </p:nvSpPr>
        <p:spPr bwMode="auto">
          <a:xfrm>
            <a:off x="4037013" y="8939213"/>
            <a:ext cx="3087687" cy="471487"/>
          </a:xfrm>
          <a:prstGeom prst="rect">
            <a:avLst/>
          </a:prstGeom>
          <a:noFill/>
          <a:ln w="9525">
            <a:noFill/>
            <a:miter lim="800000"/>
            <a:headEnd/>
            <a:tailEnd/>
          </a:ln>
          <a:effectLst/>
        </p:spPr>
        <p:txBody>
          <a:bodyPr vert="horz" wrap="square" lIns="93945" tIns="46973" rIns="93945" bIns="46973" numCol="1" anchor="b" anchorCtr="0" compatLnSpc="1">
            <a:prstTxWarp prst="textNoShape">
              <a:avLst/>
            </a:prstTxWarp>
          </a:bodyPr>
          <a:lstStyle>
            <a:lvl1pPr algn="r" defTabSz="939800">
              <a:defRPr sz="1200"/>
            </a:lvl1pPr>
          </a:lstStyle>
          <a:p>
            <a:pPr>
              <a:defRPr/>
            </a:pPr>
            <a:fld id="{D82F8ACB-C739-4F09-95DF-76C3D4749269}" type="slidenum">
              <a:rPr lang="en-US"/>
              <a:pPr>
                <a:defRPr/>
              </a:pPr>
              <a:t>‹#›</a:t>
            </a:fld>
            <a:endParaRPr lang="en-US" dirty="0"/>
          </a:p>
        </p:txBody>
      </p:sp>
    </p:spTree>
    <p:extLst>
      <p:ext uri="{BB962C8B-B14F-4D97-AF65-F5344CB8AC3E}">
        <p14:creationId xmlns:p14="http://schemas.microsoft.com/office/powerpoint/2010/main" val="1703741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87688" cy="471488"/>
          </a:xfrm>
          <a:prstGeom prst="rect">
            <a:avLst/>
          </a:prstGeom>
          <a:noFill/>
          <a:ln w="9525">
            <a:noFill/>
            <a:miter lim="800000"/>
            <a:headEnd/>
            <a:tailEnd/>
          </a:ln>
          <a:effectLst/>
        </p:spPr>
        <p:txBody>
          <a:bodyPr vert="horz" wrap="square" lIns="93945" tIns="46973" rIns="93945" bIns="46973" numCol="1" anchor="t" anchorCtr="0" compatLnSpc="1">
            <a:prstTxWarp prst="textNoShape">
              <a:avLst/>
            </a:prstTxWarp>
          </a:bodyPr>
          <a:lstStyle>
            <a:lvl1pPr defTabSz="939800">
              <a:defRPr sz="1200"/>
            </a:lvl1pPr>
          </a:lstStyle>
          <a:p>
            <a:pPr>
              <a:defRPr/>
            </a:pPr>
            <a:endParaRPr lang="en-US" dirty="0"/>
          </a:p>
        </p:txBody>
      </p:sp>
      <p:sp>
        <p:nvSpPr>
          <p:cNvPr id="4099" name="Rectangle 3"/>
          <p:cNvSpPr>
            <a:spLocks noGrp="1" noChangeArrowheads="1"/>
          </p:cNvSpPr>
          <p:nvPr>
            <p:ph type="dt" idx="1"/>
          </p:nvPr>
        </p:nvSpPr>
        <p:spPr bwMode="auto">
          <a:xfrm>
            <a:off x="4035425" y="0"/>
            <a:ext cx="3087688" cy="471488"/>
          </a:xfrm>
          <a:prstGeom prst="rect">
            <a:avLst/>
          </a:prstGeom>
          <a:noFill/>
          <a:ln w="9525">
            <a:noFill/>
            <a:miter lim="800000"/>
            <a:headEnd/>
            <a:tailEnd/>
          </a:ln>
          <a:effectLst/>
        </p:spPr>
        <p:txBody>
          <a:bodyPr vert="horz" wrap="square" lIns="93945" tIns="46973" rIns="93945" bIns="46973" numCol="1" anchor="t" anchorCtr="0" compatLnSpc="1">
            <a:prstTxWarp prst="textNoShape">
              <a:avLst/>
            </a:prstTxWarp>
          </a:bodyPr>
          <a:lstStyle>
            <a:lvl1pPr algn="r" defTabSz="939800">
              <a:defRPr sz="1200"/>
            </a:lvl1pPr>
          </a:lstStyle>
          <a:p>
            <a:pPr>
              <a:defRPr/>
            </a:pPr>
            <a:endParaRPr lang="en-US" dirty="0"/>
          </a:p>
        </p:txBody>
      </p:sp>
      <p:sp>
        <p:nvSpPr>
          <p:cNvPr id="18436" name="Rectangle 4"/>
          <p:cNvSpPr>
            <a:spLocks noGrp="1" noRot="1" noChangeAspect="1" noChangeArrowheads="1" noTextEdit="1"/>
          </p:cNvSpPr>
          <p:nvPr>
            <p:ph type="sldImg" idx="2"/>
          </p:nvPr>
        </p:nvSpPr>
        <p:spPr bwMode="auto">
          <a:xfrm>
            <a:off x="1209675" y="704850"/>
            <a:ext cx="4705350" cy="35290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712788" y="4470400"/>
            <a:ext cx="5699125" cy="4235450"/>
          </a:xfrm>
          <a:prstGeom prst="rect">
            <a:avLst/>
          </a:prstGeom>
          <a:noFill/>
          <a:ln w="9525">
            <a:noFill/>
            <a:miter lim="800000"/>
            <a:headEnd/>
            <a:tailEnd/>
          </a:ln>
          <a:effectLst/>
        </p:spPr>
        <p:txBody>
          <a:bodyPr vert="horz" wrap="square" lIns="93945" tIns="46973" rIns="93945" bIns="4697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937625"/>
            <a:ext cx="3087688" cy="471488"/>
          </a:xfrm>
          <a:prstGeom prst="rect">
            <a:avLst/>
          </a:prstGeom>
          <a:noFill/>
          <a:ln w="9525">
            <a:noFill/>
            <a:miter lim="800000"/>
            <a:headEnd/>
            <a:tailEnd/>
          </a:ln>
          <a:effectLst/>
        </p:spPr>
        <p:txBody>
          <a:bodyPr vert="horz" wrap="square" lIns="93945" tIns="46973" rIns="93945" bIns="46973" numCol="1" anchor="b" anchorCtr="0" compatLnSpc="1">
            <a:prstTxWarp prst="textNoShape">
              <a:avLst/>
            </a:prstTxWarp>
          </a:bodyPr>
          <a:lstStyle>
            <a:lvl1pPr defTabSz="939800">
              <a:defRPr sz="1200"/>
            </a:lvl1pPr>
          </a:lstStyle>
          <a:p>
            <a:pPr>
              <a:defRPr/>
            </a:pPr>
            <a:endParaRPr lang="en-US" dirty="0"/>
          </a:p>
        </p:txBody>
      </p:sp>
      <p:sp>
        <p:nvSpPr>
          <p:cNvPr id="4103" name="Rectangle 7"/>
          <p:cNvSpPr>
            <a:spLocks noGrp="1" noChangeArrowheads="1"/>
          </p:cNvSpPr>
          <p:nvPr>
            <p:ph type="sldNum" sz="quarter" idx="5"/>
          </p:nvPr>
        </p:nvSpPr>
        <p:spPr bwMode="auto">
          <a:xfrm>
            <a:off x="4035425" y="8937625"/>
            <a:ext cx="3087688" cy="471488"/>
          </a:xfrm>
          <a:prstGeom prst="rect">
            <a:avLst/>
          </a:prstGeom>
          <a:noFill/>
          <a:ln w="9525">
            <a:noFill/>
            <a:miter lim="800000"/>
            <a:headEnd/>
            <a:tailEnd/>
          </a:ln>
          <a:effectLst/>
        </p:spPr>
        <p:txBody>
          <a:bodyPr vert="horz" wrap="square" lIns="93945" tIns="46973" rIns="93945" bIns="46973" numCol="1" anchor="b" anchorCtr="0" compatLnSpc="1">
            <a:prstTxWarp prst="textNoShape">
              <a:avLst/>
            </a:prstTxWarp>
          </a:bodyPr>
          <a:lstStyle>
            <a:lvl1pPr algn="r" defTabSz="939800">
              <a:defRPr sz="1200"/>
            </a:lvl1pPr>
          </a:lstStyle>
          <a:p>
            <a:pPr>
              <a:defRPr/>
            </a:pPr>
            <a:fld id="{55E6F97F-6DEC-4BE2-B5AC-A711940D924D}" type="slidenum">
              <a:rPr lang="en-US"/>
              <a:pPr>
                <a:defRPr/>
              </a:pPr>
              <a:t>‹#›</a:t>
            </a:fld>
            <a:endParaRPr lang="en-US" dirty="0"/>
          </a:p>
        </p:txBody>
      </p:sp>
    </p:spTree>
    <p:extLst>
      <p:ext uri="{BB962C8B-B14F-4D97-AF65-F5344CB8AC3E}">
        <p14:creationId xmlns:p14="http://schemas.microsoft.com/office/powerpoint/2010/main" val="3388109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eaLnBrk="0" hangingPunct="0">
              <a:defRPr>
                <a:solidFill>
                  <a:schemeClr val="tx1"/>
                </a:solidFill>
                <a:latin typeface="Arial" charset="0"/>
              </a:defRPr>
            </a:lvl1pPr>
            <a:lvl2pPr marL="742950" indent="-285750" defTabSz="939800" eaLnBrk="0" hangingPunct="0">
              <a:defRPr>
                <a:solidFill>
                  <a:schemeClr val="tx1"/>
                </a:solidFill>
                <a:latin typeface="Arial" charset="0"/>
              </a:defRPr>
            </a:lvl2pPr>
            <a:lvl3pPr marL="1143000" indent="-228600" defTabSz="939800" eaLnBrk="0" hangingPunct="0">
              <a:defRPr>
                <a:solidFill>
                  <a:schemeClr val="tx1"/>
                </a:solidFill>
                <a:latin typeface="Arial" charset="0"/>
              </a:defRPr>
            </a:lvl3pPr>
            <a:lvl4pPr marL="1600200" indent="-228600" defTabSz="939800" eaLnBrk="0" hangingPunct="0">
              <a:defRPr>
                <a:solidFill>
                  <a:schemeClr val="tx1"/>
                </a:solidFill>
                <a:latin typeface="Arial" charset="0"/>
              </a:defRPr>
            </a:lvl4pPr>
            <a:lvl5pPr marL="2057400" indent="-228600" defTabSz="939800" eaLnBrk="0" hangingPunct="0">
              <a:defRPr>
                <a:solidFill>
                  <a:schemeClr val="tx1"/>
                </a:solidFill>
                <a:latin typeface="Arial" charset="0"/>
              </a:defRPr>
            </a:lvl5pPr>
            <a:lvl6pPr marL="2514600" indent="-228600" defTabSz="939800" eaLnBrk="0" fontAlgn="base" hangingPunct="0">
              <a:spcBef>
                <a:spcPct val="0"/>
              </a:spcBef>
              <a:spcAft>
                <a:spcPct val="0"/>
              </a:spcAft>
              <a:defRPr>
                <a:solidFill>
                  <a:schemeClr val="tx1"/>
                </a:solidFill>
                <a:latin typeface="Arial" charset="0"/>
              </a:defRPr>
            </a:lvl6pPr>
            <a:lvl7pPr marL="2971800" indent="-228600" defTabSz="939800" eaLnBrk="0" fontAlgn="base" hangingPunct="0">
              <a:spcBef>
                <a:spcPct val="0"/>
              </a:spcBef>
              <a:spcAft>
                <a:spcPct val="0"/>
              </a:spcAft>
              <a:defRPr>
                <a:solidFill>
                  <a:schemeClr val="tx1"/>
                </a:solidFill>
                <a:latin typeface="Arial" charset="0"/>
              </a:defRPr>
            </a:lvl7pPr>
            <a:lvl8pPr marL="3429000" indent="-228600" defTabSz="939800" eaLnBrk="0" fontAlgn="base" hangingPunct="0">
              <a:spcBef>
                <a:spcPct val="0"/>
              </a:spcBef>
              <a:spcAft>
                <a:spcPct val="0"/>
              </a:spcAft>
              <a:defRPr>
                <a:solidFill>
                  <a:schemeClr val="tx1"/>
                </a:solidFill>
                <a:latin typeface="Arial" charset="0"/>
              </a:defRPr>
            </a:lvl8pPr>
            <a:lvl9pPr marL="3886200" indent="-228600" defTabSz="939800" eaLnBrk="0" fontAlgn="base" hangingPunct="0">
              <a:spcBef>
                <a:spcPct val="0"/>
              </a:spcBef>
              <a:spcAft>
                <a:spcPct val="0"/>
              </a:spcAft>
              <a:defRPr>
                <a:solidFill>
                  <a:schemeClr val="tx1"/>
                </a:solidFill>
                <a:latin typeface="Arial" charset="0"/>
              </a:defRPr>
            </a:lvl9pPr>
          </a:lstStyle>
          <a:p>
            <a:pPr eaLnBrk="1" hangingPunct="1"/>
            <a:fld id="{6B3E20F2-5943-4543-A605-8B0E470F3A20}" type="slidenum">
              <a:rPr lang="en-US" smtClean="0"/>
              <a:pPr eaLnBrk="1" hangingPunct="1"/>
              <a:t>1</a:t>
            </a:fld>
            <a:endParaRPr lang="en-US" dirty="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dirty="0"/>
          </a:p>
        </p:txBody>
      </p:sp>
    </p:spTree>
    <p:extLst>
      <p:ext uri="{BB962C8B-B14F-4D97-AF65-F5344CB8AC3E}">
        <p14:creationId xmlns:p14="http://schemas.microsoft.com/office/powerpoint/2010/main" val="2773832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eaLnBrk="0" hangingPunct="0">
              <a:defRPr>
                <a:solidFill>
                  <a:schemeClr val="tx1"/>
                </a:solidFill>
                <a:latin typeface="Arial" charset="0"/>
              </a:defRPr>
            </a:lvl1pPr>
            <a:lvl2pPr marL="742950" indent="-285750" defTabSz="939800" eaLnBrk="0" hangingPunct="0">
              <a:defRPr>
                <a:solidFill>
                  <a:schemeClr val="tx1"/>
                </a:solidFill>
                <a:latin typeface="Arial" charset="0"/>
              </a:defRPr>
            </a:lvl2pPr>
            <a:lvl3pPr marL="1143000" indent="-228600" defTabSz="939800" eaLnBrk="0" hangingPunct="0">
              <a:defRPr>
                <a:solidFill>
                  <a:schemeClr val="tx1"/>
                </a:solidFill>
                <a:latin typeface="Arial" charset="0"/>
              </a:defRPr>
            </a:lvl3pPr>
            <a:lvl4pPr marL="1600200" indent="-228600" defTabSz="939800" eaLnBrk="0" hangingPunct="0">
              <a:defRPr>
                <a:solidFill>
                  <a:schemeClr val="tx1"/>
                </a:solidFill>
                <a:latin typeface="Arial" charset="0"/>
              </a:defRPr>
            </a:lvl4pPr>
            <a:lvl5pPr marL="2057400" indent="-228600" defTabSz="939800" eaLnBrk="0" hangingPunct="0">
              <a:defRPr>
                <a:solidFill>
                  <a:schemeClr val="tx1"/>
                </a:solidFill>
                <a:latin typeface="Arial" charset="0"/>
              </a:defRPr>
            </a:lvl5pPr>
            <a:lvl6pPr marL="2514600" indent="-228600" defTabSz="939800" eaLnBrk="0" fontAlgn="base" hangingPunct="0">
              <a:spcBef>
                <a:spcPct val="0"/>
              </a:spcBef>
              <a:spcAft>
                <a:spcPct val="0"/>
              </a:spcAft>
              <a:defRPr>
                <a:solidFill>
                  <a:schemeClr val="tx1"/>
                </a:solidFill>
                <a:latin typeface="Arial" charset="0"/>
              </a:defRPr>
            </a:lvl6pPr>
            <a:lvl7pPr marL="2971800" indent="-228600" defTabSz="939800" eaLnBrk="0" fontAlgn="base" hangingPunct="0">
              <a:spcBef>
                <a:spcPct val="0"/>
              </a:spcBef>
              <a:spcAft>
                <a:spcPct val="0"/>
              </a:spcAft>
              <a:defRPr>
                <a:solidFill>
                  <a:schemeClr val="tx1"/>
                </a:solidFill>
                <a:latin typeface="Arial" charset="0"/>
              </a:defRPr>
            </a:lvl7pPr>
            <a:lvl8pPr marL="3429000" indent="-228600" defTabSz="939800" eaLnBrk="0" fontAlgn="base" hangingPunct="0">
              <a:spcBef>
                <a:spcPct val="0"/>
              </a:spcBef>
              <a:spcAft>
                <a:spcPct val="0"/>
              </a:spcAft>
              <a:defRPr>
                <a:solidFill>
                  <a:schemeClr val="tx1"/>
                </a:solidFill>
                <a:latin typeface="Arial" charset="0"/>
              </a:defRPr>
            </a:lvl8pPr>
            <a:lvl9pPr marL="3886200" indent="-228600" defTabSz="939800" eaLnBrk="0" fontAlgn="base" hangingPunct="0">
              <a:spcBef>
                <a:spcPct val="0"/>
              </a:spcBef>
              <a:spcAft>
                <a:spcPct val="0"/>
              </a:spcAft>
              <a:defRPr>
                <a:solidFill>
                  <a:schemeClr val="tx1"/>
                </a:solidFill>
                <a:latin typeface="Arial" charset="0"/>
              </a:defRPr>
            </a:lvl9pPr>
          </a:lstStyle>
          <a:p>
            <a:pPr eaLnBrk="1" hangingPunct="1"/>
            <a:fld id="{E2F7186F-D9E7-4962-919B-0AA5DD011911}" type="slidenum">
              <a:rPr lang="en-US" smtClean="0"/>
              <a:pPr eaLnBrk="1" hangingPunct="1"/>
              <a:t>30</a:t>
            </a:fld>
            <a:endParaRPr lang="en-US" dirty="0"/>
          </a:p>
        </p:txBody>
      </p:sp>
      <p:sp>
        <p:nvSpPr>
          <p:cNvPr id="21507" name="Rectangle 2"/>
          <p:cNvSpPr>
            <a:spLocks noGrp="1" noRot="1" noChangeAspect="1" noChangeArrowheads="1" noTextEdit="1"/>
          </p:cNvSpPr>
          <p:nvPr>
            <p:ph type="sldImg"/>
          </p:nvPr>
        </p:nvSpPr>
        <p:spPr>
          <a:solidFill>
            <a:srgbClr val="FFFFFF"/>
          </a:solidFill>
          <a:ln/>
        </p:spPr>
      </p:sp>
      <p:sp>
        <p:nvSpPr>
          <p:cNvPr id="2150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dirty="0"/>
          </a:p>
        </p:txBody>
      </p:sp>
    </p:spTree>
    <p:extLst>
      <p:ext uri="{BB962C8B-B14F-4D97-AF65-F5344CB8AC3E}">
        <p14:creationId xmlns:p14="http://schemas.microsoft.com/office/powerpoint/2010/main" val="3657330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24154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400" b="1" i="0">
                <a:latin typeface="Calibri" pitchFamily="34" charset="0"/>
                <a:cs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39236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400" b="1" i="0">
                <a:latin typeface="Calibri" panose="020F050202020403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060450"/>
            <a:ext cx="4038600" cy="5340350"/>
          </a:xfrm>
        </p:spPr>
        <p:txBody>
          <a:bodyPr/>
          <a:lstStyle>
            <a:lvl1pPr marL="231775" indent="-231775" algn="l" rtl="0" eaLnBrk="0" fontAlgn="base" hangingPunct="0">
              <a:spcBef>
                <a:spcPct val="20000"/>
              </a:spcBef>
              <a:spcAft>
                <a:spcPct val="0"/>
              </a:spcAft>
              <a:buClr>
                <a:srgbClr val="009DDC"/>
              </a:buClr>
              <a:buFont typeface="Wingdings" panose="05000000000000000000" pitchFamily="2" charset="2"/>
              <a:buChar char="§"/>
              <a:defRPr lang="en-US" sz="1600" b="1" dirty="0" smtClean="0">
                <a:solidFill>
                  <a:schemeClr val="tx1"/>
                </a:solidFill>
                <a:latin typeface="+mn-lt"/>
                <a:ea typeface="+mn-ea"/>
                <a:cs typeface="+mn-cs"/>
              </a:defRPr>
            </a:lvl1pPr>
            <a:lvl2pPr marL="460375" indent="-223838" algn="l" rtl="0" eaLnBrk="0" fontAlgn="base" hangingPunct="0">
              <a:spcBef>
                <a:spcPct val="20000"/>
              </a:spcBef>
              <a:spcAft>
                <a:spcPct val="0"/>
              </a:spcAft>
              <a:buClr>
                <a:srgbClr val="009DDC"/>
              </a:buClr>
              <a:buFont typeface="Wingdings" panose="05000000000000000000" pitchFamily="2" charset="2"/>
              <a:buChar char="§"/>
              <a:defRPr lang="en-US" sz="1400" b="0" dirty="0" smtClean="0">
                <a:solidFill>
                  <a:schemeClr val="tx1"/>
                </a:solidFill>
                <a:latin typeface="+mn-lt"/>
                <a:ea typeface="+mn-ea"/>
                <a:cs typeface="+mn-cs"/>
              </a:defRPr>
            </a:lvl2pPr>
            <a:lvl3pPr marL="682625" indent="-231775" algn="l" rtl="0" eaLnBrk="0" fontAlgn="base" hangingPunct="0">
              <a:spcBef>
                <a:spcPct val="20000"/>
              </a:spcBef>
              <a:spcAft>
                <a:spcPct val="0"/>
              </a:spcAft>
              <a:buClr>
                <a:srgbClr val="009DDC"/>
              </a:buClr>
              <a:buFont typeface="Wingdings" panose="05000000000000000000" pitchFamily="2" charset="2"/>
              <a:buChar char="§"/>
              <a:defRPr lang="en-US" sz="1200" b="0" dirty="0" smtClean="0">
                <a:solidFill>
                  <a:schemeClr val="tx1"/>
                </a:solidFill>
                <a:latin typeface="+mn-lt"/>
                <a:ea typeface="+mn-ea"/>
                <a:cs typeface="+mn-cs"/>
              </a:defRPr>
            </a:lvl3pPr>
            <a:lvl4pPr marL="917575" indent="-234950" algn="l" rtl="0" eaLnBrk="0" fontAlgn="base" hangingPunct="0">
              <a:spcBef>
                <a:spcPct val="20000"/>
              </a:spcBef>
              <a:spcAft>
                <a:spcPct val="0"/>
              </a:spcAft>
              <a:buClr>
                <a:srgbClr val="009DDC"/>
              </a:buClr>
              <a:buFont typeface="Wingdings" panose="05000000000000000000" pitchFamily="2" charset="2"/>
              <a:buChar char="§"/>
              <a:defRPr lang="en-US" sz="1200" b="0" dirty="0" smtClean="0">
                <a:solidFill>
                  <a:schemeClr val="tx1"/>
                </a:solidFill>
                <a:latin typeface="+mn-lt"/>
                <a:ea typeface="+mn-ea"/>
                <a:cs typeface="+mn-cs"/>
              </a:defRPr>
            </a:lvl4pPr>
            <a:lvl5pPr marL="1146175" indent="-231775" algn="l" rtl="0" eaLnBrk="0" fontAlgn="base" hangingPunct="0">
              <a:spcBef>
                <a:spcPct val="20000"/>
              </a:spcBef>
              <a:spcAft>
                <a:spcPct val="0"/>
              </a:spcAft>
              <a:buClr>
                <a:srgbClr val="009DDC"/>
              </a:buClr>
              <a:buFont typeface="Wingdings" panose="05000000000000000000" pitchFamily="2" charset="2"/>
              <a:buChar char="§"/>
              <a:defRPr lang="en-US" sz="1200" b="0"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060450"/>
            <a:ext cx="4038600" cy="5340350"/>
          </a:xfrm>
        </p:spPr>
        <p:txBody>
          <a:bodyPr/>
          <a:lstStyle>
            <a:lvl1pPr marL="231775" indent="-231775" algn="l" rtl="0" eaLnBrk="0" fontAlgn="base" hangingPunct="0">
              <a:spcBef>
                <a:spcPct val="20000"/>
              </a:spcBef>
              <a:spcAft>
                <a:spcPct val="0"/>
              </a:spcAft>
              <a:buClr>
                <a:srgbClr val="009DDC"/>
              </a:buClr>
              <a:buFont typeface="Wingdings" panose="05000000000000000000" pitchFamily="2" charset="2"/>
              <a:buChar char="§"/>
              <a:defRPr lang="en-US" sz="1600" b="1" dirty="0" smtClean="0">
                <a:solidFill>
                  <a:schemeClr val="tx1"/>
                </a:solidFill>
                <a:latin typeface="+mn-lt"/>
                <a:ea typeface="+mn-ea"/>
                <a:cs typeface="+mn-cs"/>
              </a:defRPr>
            </a:lvl1pPr>
            <a:lvl2pPr marL="460375" indent="-223838" algn="l" rtl="0" eaLnBrk="0" fontAlgn="base" hangingPunct="0">
              <a:spcBef>
                <a:spcPct val="20000"/>
              </a:spcBef>
              <a:spcAft>
                <a:spcPct val="0"/>
              </a:spcAft>
              <a:buClr>
                <a:srgbClr val="009DDC"/>
              </a:buClr>
              <a:buFont typeface="Wingdings" panose="05000000000000000000" pitchFamily="2" charset="2"/>
              <a:buChar char="§"/>
              <a:defRPr lang="en-US" sz="1600" b="1" dirty="0" smtClean="0">
                <a:solidFill>
                  <a:schemeClr val="tx1"/>
                </a:solidFill>
                <a:latin typeface="+mn-lt"/>
                <a:ea typeface="+mn-ea"/>
                <a:cs typeface="+mn-cs"/>
              </a:defRPr>
            </a:lvl2pPr>
            <a:lvl3pPr marL="682625" indent="-231775" algn="l" rtl="0" eaLnBrk="0" fontAlgn="base" hangingPunct="0">
              <a:spcBef>
                <a:spcPct val="20000"/>
              </a:spcBef>
              <a:spcAft>
                <a:spcPct val="0"/>
              </a:spcAft>
              <a:buClr>
                <a:srgbClr val="009DDC"/>
              </a:buClr>
              <a:buFont typeface="Wingdings" panose="05000000000000000000" pitchFamily="2" charset="2"/>
              <a:buChar char="§"/>
              <a:defRPr lang="en-US" sz="1600" b="1" dirty="0" smtClean="0">
                <a:solidFill>
                  <a:schemeClr val="tx1"/>
                </a:solidFill>
                <a:latin typeface="+mn-lt"/>
                <a:ea typeface="+mn-ea"/>
                <a:cs typeface="+mn-cs"/>
              </a:defRPr>
            </a:lvl3pPr>
            <a:lvl4pPr marL="917575" indent="-234950" algn="l" rtl="0" eaLnBrk="0" fontAlgn="base" hangingPunct="0">
              <a:spcBef>
                <a:spcPct val="20000"/>
              </a:spcBef>
              <a:spcAft>
                <a:spcPct val="0"/>
              </a:spcAft>
              <a:buClr>
                <a:srgbClr val="009DDC"/>
              </a:buClr>
              <a:buFont typeface="Wingdings" panose="05000000000000000000" pitchFamily="2" charset="2"/>
              <a:buChar char="§"/>
              <a:defRPr lang="en-US" sz="1600" b="1" dirty="0" smtClean="0">
                <a:solidFill>
                  <a:schemeClr val="tx1"/>
                </a:solidFill>
                <a:latin typeface="+mn-lt"/>
                <a:ea typeface="+mn-ea"/>
                <a:cs typeface="+mn-cs"/>
              </a:defRPr>
            </a:lvl4pPr>
            <a:lvl5pPr marL="1146175" indent="-231775" algn="l" rtl="0" eaLnBrk="0" fontAlgn="base" hangingPunct="0">
              <a:spcBef>
                <a:spcPct val="20000"/>
              </a:spcBef>
              <a:spcAft>
                <a:spcPct val="0"/>
              </a:spcAft>
              <a:buClr>
                <a:srgbClr val="009DDC"/>
              </a:buClr>
              <a:buFont typeface="Wingdings" panose="05000000000000000000" pitchFamily="2" charset="2"/>
              <a:buChar char="§"/>
              <a:defRPr lang="en-US" sz="1600" b="1"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21276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400" b="1" i="0">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3837392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51496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0450"/>
            <a:ext cx="8229600" cy="534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2"/>
          <p:cNvSpPr>
            <a:spLocks noGrp="1" noChangeArrowheads="1"/>
          </p:cNvSpPr>
          <p:nvPr>
            <p:ph type="title"/>
          </p:nvPr>
        </p:nvSpPr>
        <p:spPr bwMode="auto">
          <a:xfrm>
            <a:off x="457200" y="201613"/>
            <a:ext cx="68532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13"/>
          <p:cNvSpPr>
            <a:spLocks noChangeArrowheads="1"/>
          </p:cNvSpPr>
          <p:nvPr/>
        </p:nvSpPr>
        <p:spPr bwMode="white">
          <a:xfrm>
            <a:off x="8178800" y="6551613"/>
            <a:ext cx="965200"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8895" tIns="41272" rIns="88895" bIns="41272">
            <a:spAutoFit/>
          </a:bodyPr>
          <a:lstStyle/>
          <a:p>
            <a:pPr algn="ctr" eaLnBrk="0" hangingPunct="0">
              <a:spcBef>
                <a:spcPct val="50000"/>
              </a:spcBef>
              <a:tabLst>
                <a:tab pos="857250" algn="r"/>
              </a:tabLst>
            </a:pPr>
            <a:r>
              <a:rPr lang="en-US" sz="800" dirty="0">
                <a:solidFill>
                  <a:srgbClr val="C4C4C4"/>
                </a:solidFill>
              </a:rPr>
              <a:t>OV 11 - </a:t>
            </a:r>
            <a:fld id="{B4BB2389-B011-493F-BC0E-7785D9F75971}" type="slidenum">
              <a:rPr lang="en-US" sz="800">
                <a:solidFill>
                  <a:srgbClr val="C4C4C4"/>
                </a:solidFill>
              </a:rPr>
              <a:pPr algn="ctr" eaLnBrk="0" hangingPunct="0">
                <a:spcBef>
                  <a:spcPct val="50000"/>
                </a:spcBef>
                <a:tabLst>
                  <a:tab pos="857250" algn="r"/>
                </a:tabLst>
              </a:pPr>
              <a:t>‹#›</a:t>
            </a:fld>
            <a:endParaRPr lang="en-US" sz="800" dirty="0">
              <a:solidFill>
                <a:srgbClr val="C4C4C4"/>
              </a:solidFill>
            </a:endParaRPr>
          </a:p>
        </p:txBody>
      </p:sp>
      <p:sp>
        <p:nvSpPr>
          <p:cNvPr id="1029" name="Rectangle 14"/>
          <p:cNvSpPr>
            <a:spLocks noChangeArrowheads="1"/>
          </p:cNvSpPr>
          <p:nvPr/>
        </p:nvSpPr>
        <p:spPr bwMode="auto">
          <a:xfrm>
            <a:off x="-19050" y="6551613"/>
            <a:ext cx="3752850"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2" tIns="44447" rIns="90482" bIns="44447">
            <a:spAutoFit/>
          </a:bodyPr>
          <a:lstStyle/>
          <a:p>
            <a:pPr algn="r" eaLnBrk="0" hangingPunct="0"/>
            <a:r>
              <a:rPr lang="en-US" sz="1000" dirty="0">
                <a:solidFill>
                  <a:srgbClr val="D9D9D9"/>
                </a:solidFill>
              </a:rPr>
              <a:t>Copyright © 2016 </a:t>
            </a:r>
            <a:r>
              <a:rPr lang="en-US" sz="1000" b="1" dirty="0">
                <a:solidFill>
                  <a:srgbClr val="D9D9D9"/>
                </a:solidFill>
              </a:rPr>
              <a:t>Logical Operations, Inc</a:t>
            </a:r>
            <a:r>
              <a:rPr lang="en-US" sz="1000" dirty="0">
                <a:solidFill>
                  <a:srgbClr val="D9D9D9"/>
                </a:solidFill>
              </a:rPr>
              <a:t>. All rights reserved.</a:t>
            </a:r>
          </a:p>
        </p:txBody>
      </p:sp>
      <p:pic>
        <p:nvPicPr>
          <p:cNvPr id="1031" name="Picture 2"/>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0" y="-7938"/>
            <a:ext cx="9144000" cy="930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txStyles>
    <p:titleStyle>
      <a:lvl1pPr algn="l" rtl="0" eaLnBrk="0" fontAlgn="base" hangingPunct="0">
        <a:spcBef>
          <a:spcPct val="0"/>
        </a:spcBef>
        <a:spcAft>
          <a:spcPct val="0"/>
        </a:spcAft>
        <a:defRPr sz="2200" i="1">
          <a:solidFill>
            <a:schemeClr val="bg1"/>
          </a:solidFill>
          <a:latin typeface="+mj-lt"/>
          <a:ea typeface="+mj-ea"/>
          <a:cs typeface="+mj-cs"/>
        </a:defRPr>
      </a:lvl1pPr>
      <a:lvl2pPr algn="l" rtl="0" eaLnBrk="0" fontAlgn="base" hangingPunct="0">
        <a:spcBef>
          <a:spcPct val="0"/>
        </a:spcBef>
        <a:spcAft>
          <a:spcPct val="0"/>
        </a:spcAft>
        <a:defRPr sz="2200" i="1">
          <a:solidFill>
            <a:schemeClr val="bg1"/>
          </a:solidFill>
          <a:latin typeface="Arial Black" pitchFamily="34" charset="0"/>
        </a:defRPr>
      </a:lvl2pPr>
      <a:lvl3pPr algn="l" rtl="0" eaLnBrk="0" fontAlgn="base" hangingPunct="0">
        <a:spcBef>
          <a:spcPct val="0"/>
        </a:spcBef>
        <a:spcAft>
          <a:spcPct val="0"/>
        </a:spcAft>
        <a:defRPr sz="2200" i="1">
          <a:solidFill>
            <a:schemeClr val="bg1"/>
          </a:solidFill>
          <a:latin typeface="Arial Black" pitchFamily="34" charset="0"/>
        </a:defRPr>
      </a:lvl3pPr>
      <a:lvl4pPr algn="l" rtl="0" eaLnBrk="0" fontAlgn="base" hangingPunct="0">
        <a:spcBef>
          <a:spcPct val="0"/>
        </a:spcBef>
        <a:spcAft>
          <a:spcPct val="0"/>
        </a:spcAft>
        <a:defRPr sz="2200" i="1">
          <a:solidFill>
            <a:schemeClr val="bg1"/>
          </a:solidFill>
          <a:latin typeface="Arial Black" pitchFamily="34" charset="0"/>
        </a:defRPr>
      </a:lvl4pPr>
      <a:lvl5pPr algn="l" rtl="0" eaLnBrk="0" fontAlgn="base" hangingPunct="0">
        <a:spcBef>
          <a:spcPct val="0"/>
        </a:spcBef>
        <a:spcAft>
          <a:spcPct val="0"/>
        </a:spcAft>
        <a:defRPr sz="2200" i="1">
          <a:solidFill>
            <a:schemeClr val="bg1"/>
          </a:solidFill>
          <a:latin typeface="Arial Black" pitchFamily="34" charset="0"/>
        </a:defRPr>
      </a:lvl5pPr>
      <a:lvl6pPr marL="457200" algn="l" rtl="0" fontAlgn="base">
        <a:spcBef>
          <a:spcPct val="0"/>
        </a:spcBef>
        <a:spcAft>
          <a:spcPct val="0"/>
        </a:spcAft>
        <a:defRPr sz="2200" i="1">
          <a:solidFill>
            <a:schemeClr val="bg1"/>
          </a:solidFill>
          <a:latin typeface="Arial Black" pitchFamily="34" charset="0"/>
        </a:defRPr>
      </a:lvl6pPr>
      <a:lvl7pPr marL="914400" algn="l" rtl="0" fontAlgn="base">
        <a:spcBef>
          <a:spcPct val="0"/>
        </a:spcBef>
        <a:spcAft>
          <a:spcPct val="0"/>
        </a:spcAft>
        <a:defRPr sz="2200" i="1">
          <a:solidFill>
            <a:schemeClr val="bg1"/>
          </a:solidFill>
          <a:latin typeface="Arial Black" pitchFamily="34" charset="0"/>
        </a:defRPr>
      </a:lvl7pPr>
      <a:lvl8pPr marL="1371600" algn="l" rtl="0" fontAlgn="base">
        <a:spcBef>
          <a:spcPct val="0"/>
        </a:spcBef>
        <a:spcAft>
          <a:spcPct val="0"/>
        </a:spcAft>
        <a:defRPr sz="2200" i="1">
          <a:solidFill>
            <a:schemeClr val="bg1"/>
          </a:solidFill>
          <a:latin typeface="Arial Black" pitchFamily="34" charset="0"/>
        </a:defRPr>
      </a:lvl8pPr>
      <a:lvl9pPr marL="1828800" algn="l" rtl="0" fontAlgn="base">
        <a:spcBef>
          <a:spcPct val="0"/>
        </a:spcBef>
        <a:spcAft>
          <a:spcPct val="0"/>
        </a:spcAft>
        <a:defRPr sz="2200" i="1">
          <a:solidFill>
            <a:schemeClr val="bg1"/>
          </a:solidFill>
          <a:latin typeface="Arial Black" pitchFamily="34" charset="0"/>
        </a:defRPr>
      </a:lvl9pPr>
    </p:titleStyle>
    <p:bodyStyle>
      <a:lvl1pPr marL="231775" indent="-231775" algn="l" rtl="0" eaLnBrk="0" fontAlgn="base" hangingPunct="0">
        <a:spcBef>
          <a:spcPct val="20000"/>
        </a:spcBef>
        <a:spcAft>
          <a:spcPct val="0"/>
        </a:spcAft>
        <a:buClr>
          <a:srgbClr val="009DDC"/>
        </a:buClr>
        <a:buFont typeface="Wingdings" panose="05000000000000000000" pitchFamily="2" charset="2"/>
        <a:buChar char="§"/>
        <a:defRPr sz="1600" b="1">
          <a:solidFill>
            <a:schemeClr val="tx1"/>
          </a:solidFill>
          <a:latin typeface="+mn-lt"/>
          <a:ea typeface="+mn-ea"/>
          <a:cs typeface="+mn-cs"/>
        </a:defRPr>
      </a:lvl1pPr>
      <a:lvl2pPr marL="460375" indent="-223838" algn="l" rtl="0" eaLnBrk="0" fontAlgn="base" hangingPunct="0">
        <a:spcBef>
          <a:spcPct val="20000"/>
        </a:spcBef>
        <a:spcAft>
          <a:spcPct val="0"/>
        </a:spcAft>
        <a:buClr>
          <a:srgbClr val="009DDC"/>
        </a:buClr>
        <a:buFont typeface="Wingdings" panose="05000000000000000000" pitchFamily="2" charset="2"/>
        <a:buChar char="§"/>
        <a:defRPr sz="1400">
          <a:solidFill>
            <a:schemeClr val="tx1"/>
          </a:solidFill>
          <a:latin typeface="+mn-lt"/>
        </a:defRPr>
      </a:lvl2pPr>
      <a:lvl3pPr marL="682625" indent="-231775" algn="l" rtl="0" eaLnBrk="0" fontAlgn="base" hangingPunct="0">
        <a:spcBef>
          <a:spcPct val="20000"/>
        </a:spcBef>
        <a:spcAft>
          <a:spcPct val="0"/>
        </a:spcAft>
        <a:buClr>
          <a:srgbClr val="009DDC"/>
        </a:buClr>
        <a:buFont typeface="Wingdings" panose="05000000000000000000" pitchFamily="2" charset="2"/>
        <a:buChar char="§"/>
        <a:defRPr sz="1200">
          <a:solidFill>
            <a:schemeClr val="tx1"/>
          </a:solidFill>
          <a:latin typeface="+mn-lt"/>
        </a:defRPr>
      </a:lvl3pPr>
      <a:lvl4pPr marL="917575" indent="-234950" algn="l" rtl="0" eaLnBrk="0" fontAlgn="base" hangingPunct="0">
        <a:spcBef>
          <a:spcPct val="20000"/>
        </a:spcBef>
        <a:spcAft>
          <a:spcPct val="0"/>
        </a:spcAft>
        <a:buClr>
          <a:srgbClr val="009DDC"/>
        </a:buClr>
        <a:buFont typeface="Wingdings" panose="05000000000000000000" pitchFamily="2" charset="2"/>
        <a:buChar char="§"/>
        <a:defRPr sz="1200">
          <a:solidFill>
            <a:schemeClr val="tx1"/>
          </a:solidFill>
          <a:latin typeface="+mn-lt"/>
        </a:defRPr>
      </a:lvl4pPr>
      <a:lvl5pPr marL="1146175" indent="-231775" algn="l" rtl="0" eaLnBrk="0" fontAlgn="base" hangingPunct="0">
        <a:spcBef>
          <a:spcPct val="20000"/>
        </a:spcBef>
        <a:spcAft>
          <a:spcPct val="0"/>
        </a:spcAft>
        <a:buClr>
          <a:srgbClr val="009DDC"/>
        </a:buClr>
        <a:buFont typeface="Wingdings" panose="05000000000000000000" pitchFamily="2" charset="2"/>
        <a:buChar char="§"/>
        <a:defRPr sz="1200">
          <a:solidFill>
            <a:schemeClr val="tx1"/>
          </a:solidFill>
          <a:latin typeface="+mn-lt"/>
        </a:defRPr>
      </a:lvl5pPr>
      <a:lvl6pPr marL="2514600" indent="-228600" algn="l" rtl="0" fontAlgn="base">
        <a:spcBef>
          <a:spcPct val="20000"/>
        </a:spcBef>
        <a:spcAft>
          <a:spcPct val="0"/>
        </a:spcAft>
        <a:buClr>
          <a:srgbClr val="FF9900"/>
        </a:buClr>
        <a:buChar char="»"/>
        <a:defRPr sz="1400">
          <a:solidFill>
            <a:schemeClr val="tx1"/>
          </a:solidFill>
          <a:latin typeface="+mn-lt"/>
        </a:defRPr>
      </a:lvl6pPr>
      <a:lvl7pPr marL="2971800" indent="-228600" algn="l" rtl="0" fontAlgn="base">
        <a:spcBef>
          <a:spcPct val="20000"/>
        </a:spcBef>
        <a:spcAft>
          <a:spcPct val="0"/>
        </a:spcAft>
        <a:buClr>
          <a:srgbClr val="FF9900"/>
        </a:buClr>
        <a:buChar char="»"/>
        <a:defRPr sz="1400">
          <a:solidFill>
            <a:schemeClr val="tx1"/>
          </a:solidFill>
          <a:latin typeface="+mn-lt"/>
        </a:defRPr>
      </a:lvl7pPr>
      <a:lvl8pPr marL="3429000" indent="-228600" algn="l" rtl="0" fontAlgn="base">
        <a:spcBef>
          <a:spcPct val="20000"/>
        </a:spcBef>
        <a:spcAft>
          <a:spcPct val="0"/>
        </a:spcAft>
        <a:buClr>
          <a:srgbClr val="FF9900"/>
        </a:buClr>
        <a:buChar char="»"/>
        <a:defRPr sz="1400">
          <a:solidFill>
            <a:schemeClr val="tx1"/>
          </a:solidFill>
          <a:latin typeface="+mn-lt"/>
        </a:defRPr>
      </a:lvl8pPr>
      <a:lvl9pPr marL="3886200" indent="-228600" algn="l" rtl="0" fontAlgn="base">
        <a:spcBef>
          <a:spcPct val="20000"/>
        </a:spcBef>
        <a:spcAft>
          <a:spcPct val="0"/>
        </a:spcAft>
        <a:buClr>
          <a:srgbClr val="FF9900"/>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2400" dirty="0"/>
              <a:t>Working with Other Operating Systems</a:t>
            </a:r>
            <a:endParaRPr lang="en-US" sz="1400" dirty="0"/>
          </a:p>
        </p:txBody>
      </p:sp>
      <p:sp>
        <p:nvSpPr>
          <p:cNvPr id="4099" name="Rectangle 3"/>
          <p:cNvSpPr>
            <a:spLocks noGrp="1" noChangeArrowheads="1"/>
          </p:cNvSpPr>
          <p:nvPr>
            <p:ph type="body" idx="1"/>
          </p:nvPr>
        </p:nvSpPr>
        <p:spPr>
          <a:xfrm>
            <a:off x="457200" y="1143000"/>
            <a:ext cx="8202613" cy="3435350"/>
          </a:xfrm>
        </p:spPr>
        <p:txBody>
          <a:bodyPr/>
          <a:lstStyle/>
          <a:p>
            <a:pPr marL="228600" indent="-228600" eaLnBrk="1" hangingPunct="1">
              <a:buClr>
                <a:srgbClr val="009DDC"/>
              </a:buClr>
              <a:buFont typeface="Wingdings" pitchFamily="2" charset="2"/>
              <a:buChar char="§"/>
            </a:pPr>
            <a:r>
              <a:rPr lang="en-US" sz="1600" b="1" dirty="0"/>
              <a:t>The OS X Operating System</a:t>
            </a:r>
          </a:p>
          <a:p>
            <a:pPr marL="228600" indent="-228600" eaLnBrk="1" hangingPunct="1">
              <a:buClr>
                <a:srgbClr val="009DDC"/>
              </a:buClr>
              <a:buFont typeface="Wingdings" pitchFamily="2" charset="2"/>
              <a:buChar char="§"/>
            </a:pPr>
            <a:r>
              <a:rPr lang="en-US" sz="1600" b="1" dirty="0"/>
              <a:t>The Linux Operating System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Linux GUIs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1600200"/>
            <a:ext cx="7162800" cy="4307776"/>
          </a:xfrm>
          <a:prstGeom prst="rect">
            <a:avLst/>
          </a:prstGeom>
        </p:spPr>
      </p:pic>
    </p:spTree>
    <p:extLst>
      <p:ext uri="{BB962C8B-B14F-4D97-AF65-F5344CB8AC3E}">
        <p14:creationId xmlns:p14="http://schemas.microsoft.com/office/powerpoint/2010/main" val="2945048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Linux GUIs (Cont.)</a:t>
            </a:r>
          </a:p>
        </p:txBody>
      </p:sp>
      <p:graphicFrame>
        <p:nvGraphicFramePr>
          <p:cNvPr id="4" name="Group 23"/>
          <p:cNvGraphicFramePr>
            <a:graphicFrameLocks noGrp="1"/>
          </p:cNvGraphicFramePr>
          <p:nvPr>
            <p:extLst>
              <p:ext uri="{D42A27DB-BD31-4B8C-83A1-F6EECF244321}">
                <p14:modId xmlns:p14="http://schemas.microsoft.com/office/powerpoint/2010/main" val="2374541754"/>
              </p:ext>
            </p:extLst>
          </p:nvPr>
        </p:nvGraphicFramePr>
        <p:xfrm>
          <a:off x="952500" y="1676400"/>
          <a:ext cx="7239000" cy="2514600"/>
        </p:xfrm>
        <a:graphic>
          <a:graphicData uri="http://schemas.openxmlformats.org/drawingml/2006/table">
            <a:tbl>
              <a:tblPr/>
              <a:tblGrid>
                <a:gridCol w="16764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Applications Menu Category</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Use to Access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Accessories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Applications for performing work-related tasks such as creating text documents and presentations, or using a calendar.</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Internet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Applications for performing tasks on the Internet, such as web browsers, email clients, instant messengers, and web editors.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Sound &amp; Video</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Applications for viewing movies and listening to sound files and CDs.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System Tools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Options for changing the settings on the Linux system.</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Documentation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Help for Linux.</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28575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Linux CLI</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1600200"/>
            <a:ext cx="8152828" cy="4144354"/>
          </a:xfrm>
          <a:prstGeom prst="rect">
            <a:avLst/>
          </a:prstGeom>
        </p:spPr>
      </p:pic>
    </p:spTree>
    <p:extLst>
      <p:ext uri="{BB962C8B-B14F-4D97-AF65-F5344CB8AC3E}">
        <p14:creationId xmlns:p14="http://schemas.microsoft.com/office/powerpoint/2010/main" val="653123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Superuser</a:t>
            </a:r>
          </a:p>
        </p:txBody>
      </p:sp>
      <p:sp>
        <p:nvSpPr>
          <p:cNvPr id="3" name="Content Placeholder 2"/>
          <p:cNvSpPr>
            <a:spLocks noGrp="1"/>
          </p:cNvSpPr>
          <p:nvPr>
            <p:ph idx="1"/>
          </p:nvPr>
        </p:nvSpPr>
        <p:spPr>
          <a:xfrm>
            <a:off x="838200" y="1981200"/>
            <a:ext cx="8001000" cy="2139950"/>
          </a:xfrm>
        </p:spPr>
        <p:txBody>
          <a:bodyPr/>
          <a:lstStyle/>
          <a:p>
            <a:r>
              <a:rPr lang="en-US" dirty="0"/>
              <a:t>Also known as root user, the administrative account on any Linux system.</a:t>
            </a:r>
          </a:p>
          <a:p>
            <a:r>
              <a:rPr lang="en-US" dirty="0"/>
              <a:t>Extremely powerful account; can do anything.</a:t>
            </a:r>
          </a:p>
          <a:p>
            <a:r>
              <a:rPr lang="en-US" dirty="0"/>
              <a:t>Use only when necessary.</a:t>
            </a:r>
          </a:p>
          <a:p>
            <a:r>
              <a:rPr lang="en-US" dirty="0"/>
              <a:t>Create a regular user for most tasks.</a:t>
            </a:r>
          </a:p>
          <a:p>
            <a:r>
              <a:rPr lang="en-US" dirty="0"/>
              <a:t>Use su or sudo command to elevate privileges</a:t>
            </a:r>
          </a:p>
          <a:p>
            <a:endParaRPr lang="en-US" dirty="0"/>
          </a:p>
        </p:txBody>
      </p:sp>
    </p:spTree>
    <p:extLst>
      <p:ext uri="{BB962C8B-B14F-4D97-AF65-F5344CB8AC3E}">
        <p14:creationId xmlns:p14="http://schemas.microsoft.com/office/powerpoint/2010/main" val="2616923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Linux Features</a:t>
            </a:r>
          </a:p>
        </p:txBody>
      </p:sp>
      <p:sp>
        <p:nvSpPr>
          <p:cNvPr id="3" name="Content Placeholder 2"/>
          <p:cNvSpPr>
            <a:spLocks noGrp="1"/>
          </p:cNvSpPr>
          <p:nvPr>
            <p:ph idx="1"/>
          </p:nvPr>
        </p:nvSpPr>
        <p:spPr>
          <a:xfrm>
            <a:off x="914400" y="1813485"/>
            <a:ext cx="6853238" cy="1606550"/>
          </a:xfrm>
        </p:spPr>
        <p:txBody>
          <a:bodyPr/>
          <a:lstStyle/>
          <a:p>
            <a:r>
              <a:rPr lang="en-US" dirty="0"/>
              <a:t>Interaction with Windows and OS X computers</a:t>
            </a:r>
          </a:p>
          <a:p>
            <a:r>
              <a:rPr lang="en-US" dirty="0"/>
              <a:t>Networking</a:t>
            </a:r>
          </a:p>
          <a:p>
            <a:r>
              <a:rPr lang="en-US" dirty="0"/>
              <a:t>Cloud services</a:t>
            </a:r>
          </a:p>
          <a:p>
            <a:r>
              <a:rPr lang="en-US" dirty="0"/>
              <a:t>Gesture support for touch devices</a:t>
            </a:r>
          </a:p>
        </p:txBody>
      </p:sp>
    </p:spTree>
    <p:extLst>
      <p:ext uri="{BB962C8B-B14F-4D97-AF65-F5344CB8AC3E}">
        <p14:creationId xmlns:p14="http://schemas.microsoft.com/office/powerpoint/2010/main" val="3138826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Virtual Desktops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286" y="1600200"/>
            <a:ext cx="7171428" cy="4676190"/>
          </a:xfrm>
          <a:prstGeom prst="rect">
            <a:avLst/>
          </a:prstGeom>
        </p:spPr>
      </p:pic>
    </p:spTree>
    <p:extLst>
      <p:ext uri="{BB962C8B-B14F-4D97-AF65-F5344CB8AC3E}">
        <p14:creationId xmlns:p14="http://schemas.microsoft.com/office/powerpoint/2010/main" val="71857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GRUB</a:t>
            </a:r>
          </a:p>
        </p:txBody>
      </p:sp>
      <p:sp>
        <p:nvSpPr>
          <p:cNvPr id="5" name="Content Placeholder 2"/>
          <p:cNvSpPr>
            <a:spLocks noGrp="1"/>
          </p:cNvSpPr>
          <p:nvPr>
            <p:ph idx="1"/>
          </p:nvPr>
        </p:nvSpPr>
        <p:spPr>
          <a:xfrm>
            <a:off x="914400" y="1813485"/>
            <a:ext cx="6853238" cy="1606550"/>
          </a:xfrm>
        </p:spPr>
        <p:txBody>
          <a:bodyPr/>
          <a:lstStyle/>
          <a:p>
            <a:r>
              <a:rPr lang="en-US" dirty="0"/>
              <a:t>GRand Unified Bootloader</a:t>
            </a:r>
          </a:p>
          <a:p>
            <a:r>
              <a:rPr lang="en-US" dirty="0"/>
              <a:t>GRUB Legacy and GRUB2</a:t>
            </a:r>
          </a:p>
          <a:p>
            <a:pPr lvl="1"/>
            <a:r>
              <a:rPr lang="en-US" dirty="0"/>
              <a:t>Though included in Linux distros, GRUB Legacy no longer actively developed</a:t>
            </a:r>
          </a:p>
          <a:p>
            <a:r>
              <a:rPr lang="en-US" dirty="0"/>
              <a:t>Loads the OS kernels</a:t>
            </a:r>
          </a:p>
        </p:txBody>
      </p:sp>
    </p:spTree>
    <p:extLst>
      <p:ext uri="{BB962C8B-B14F-4D97-AF65-F5344CB8AC3E}">
        <p14:creationId xmlns:p14="http://schemas.microsoft.com/office/powerpoint/2010/main" val="2931096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Remote Access/Screen Sharing	</a:t>
            </a:r>
          </a:p>
        </p:txBody>
      </p:sp>
      <p:sp>
        <p:nvSpPr>
          <p:cNvPr id="3" name="Content Placeholder 2"/>
          <p:cNvSpPr>
            <a:spLocks noGrp="1"/>
          </p:cNvSpPr>
          <p:nvPr>
            <p:ph idx="1"/>
          </p:nvPr>
        </p:nvSpPr>
        <p:spPr>
          <a:xfrm>
            <a:off x="1143000" y="2133600"/>
            <a:ext cx="4953000" cy="2063750"/>
          </a:xfrm>
        </p:spPr>
        <p:txBody>
          <a:bodyPr/>
          <a:lstStyle/>
          <a:p>
            <a:r>
              <a:rPr lang="en-US" dirty="0"/>
              <a:t>SSH</a:t>
            </a:r>
          </a:p>
          <a:p>
            <a:r>
              <a:rPr lang="en-US" dirty="0"/>
              <a:t>OpenSSH</a:t>
            </a:r>
          </a:p>
          <a:p>
            <a:r>
              <a:rPr lang="en-US" dirty="0"/>
              <a:t>SFTP</a:t>
            </a:r>
          </a:p>
          <a:p>
            <a:r>
              <a:rPr lang="en-US" dirty="0"/>
              <a:t>rdesktop</a:t>
            </a:r>
          </a:p>
          <a:p>
            <a:r>
              <a:rPr lang="en-US" dirty="0"/>
              <a:t>X forwarding</a:t>
            </a:r>
          </a:p>
          <a:p>
            <a:r>
              <a:rPr lang="en-US" dirty="0"/>
              <a:t>VNC</a:t>
            </a:r>
          </a:p>
          <a:p>
            <a:endParaRPr lang="en-US" dirty="0"/>
          </a:p>
        </p:txBody>
      </p:sp>
    </p:spTree>
    <p:extLst>
      <p:ext uri="{BB962C8B-B14F-4D97-AF65-F5344CB8AC3E}">
        <p14:creationId xmlns:p14="http://schemas.microsoft.com/office/powerpoint/2010/main" val="18251116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Linux Installation	</a:t>
            </a:r>
          </a:p>
        </p:txBody>
      </p:sp>
      <p:sp>
        <p:nvSpPr>
          <p:cNvPr id="3" name="Content Placeholder 2"/>
          <p:cNvSpPr>
            <a:spLocks noGrp="1"/>
          </p:cNvSpPr>
          <p:nvPr>
            <p:ph idx="1"/>
          </p:nvPr>
        </p:nvSpPr>
        <p:spPr>
          <a:xfrm>
            <a:off x="1066800" y="1981200"/>
            <a:ext cx="7010400" cy="2368550"/>
          </a:xfrm>
        </p:spPr>
        <p:txBody>
          <a:bodyPr/>
          <a:lstStyle/>
          <a:p>
            <a:r>
              <a:rPr lang="en-US" dirty="0"/>
              <a:t>Runs on many hardware platforms.</a:t>
            </a:r>
          </a:p>
          <a:p>
            <a:r>
              <a:rPr lang="en-US" dirty="0"/>
              <a:t>Installation methods:</a:t>
            </a:r>
          </a:p>
          <a:p>
            <a:pPr lvl="1"/>
            <a:r>
              <a:rPr lang="en-US" dirty="0"/>
              <a:t>DVD or CD</a:t>
            </a:r>
          </a:p>
          <a:p>
            <a:pPr lvl="1"/>
            <a:r>
              <a:rPr lang="en-US" dirty="0"/>
              <a:t>Over a network connection</a:t>
            </a:r>
          </a:p>
          <a:p>
            <a:pPr lvl="1"/>
            <a:r>
              <a:rPr lang="en-US" dirty="0"/>
              <a:t>By accessing a network installation server</a:t>
            </a:r>
          </a:p>
          <a:p>
            <a:pPr lvl="1"/>
            <a:r>
              <a:rPr lang="en-US" dirty="0"/>
              <a:t>From boot media (ISO or boot USB device)</a:t>
            </a:r>
          </a:p>
          <a:p>
            <a:r>
              <a:rPr lang="en-US" dirty="0"/>
              <a:t>Hardware compatibility.</a:t>
            </a:r>
          </a:p>
          <a:p>
            <a:r>
              <a:rPr lang="en-US" dirty="0"/>
              <a:t>Software compatibility.</a:t>
            </a:r>
          </a:p>
        </p:txBody>
      </p:sp>
    </p:spTree>
    <p:extLst>
      <p:ext uri="{BB962C8B-B14F-4D97-AF65-F5344CB8AC3E}">
        <p14:creationId xmlns:p14="http://schemas.microsoft.com/office/powerpoint/2010/main" val="105016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Linux Filesystem Types</a:t>
            </a:r>
          </a:p>
        </p:txBody>
      </p:sp>
      <p:graphicFrame>
        <p:nvGraphicFramePr>
          <p:cNvPr id="5" name="Group 23"/>
          <p:cNvGraphicFramePr>
            <a:graphicFrameLocks noGrp="1"/>
          </p:cNvGraphicFramePr>
          <p:nvPr>
            <p:extLst>
              <p:ext uri="{D42A27DB-BD31-4B8C-83A1-F6EECF244321}">
                <p14:modId xmlns:p14="http://schemas.microsoft.com/office/powerpoint/2010/main" val="180365426"/>
              </p:ext>
            </p:extLst>
          </p:nvPr>
        </p:nvGraphicFramePr>
        <p:xfrm>
          <a:off x="952500" y="1676400"/>
          <a:ext cx="7239000" cy="3002280"/>
        </p:xfrm>
        <a:graphic>
          <a:graphicData uri="http://schemas.openxmlformats.org/drawingml/2006/table">
            <a:tbl>
              <a:tblPr/>
              <a:tblGrid>
                <a:gridCol w="16764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Filesystem Type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Description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ext3</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This is an improved version of ext2, which was the native filesystem in many Linux releases. In case of an abrupt system shutdown, ext3 is much faster in recovering data and better ensures data integrity. You can easily upgrade your filesystem from ext2 to ext3.</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ext4</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The newest default filesystem for Linux distributions. It is backwards-compatible with the ext2 and ext3 filesystems. Among ext4’s improvements over ext3 are journaling, support of volumes of up to one exbibyte (EiB), and files up to 16 TiB in size. Ext4 is the default filesystem for CentOS/RHEL 7 and Ubuntu installations.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ReiserFS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This filesystem can handle small files efficiently. It handles files smaller than 1K and is faster than ext2 and ext3. If appropriately configured, it can store more data than ext2.</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swap</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This is not a true filesystem, but rather is a portion of the hard disk that is used in situations when Linux runs out of physical memory and needs more of it. Linux pushes some of the unused files from RAM to “swap” to free up memory.</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695917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 X</a:t>
            </a:r>
          </a:p>
        </p:txBody>
      </p:sp>
      <p:sp>
        <p:nvSpPr>
          <p:cNvPr id="3" name="Content Placeholder 2"/>
          <p:cNvSpPr>
            <a:spLocks noGrp="1"/>
          </p:cNvSpPr>
          <p:nvPr>
            <p:ph idx="1"/>
          </p:nvPr>
        </p:nvSpPr>
        <p:spPr>
          <a:xfrm>
            <a:off x="990600" y="2133600"/>
            <a:ext cx="5105400" cy="1905000"/>
          </a:xfrm>
        </p:spPr>
        <p:txBody>
          <a:bodyPr/>
          <a:lstStyle/>
          <a:p>
            <a:r>
              <a:rPr lang="en-US" dirty="0"/>
              <a:t>Developed by Apple Inc.</a:t>
            </a:r>
          </a:p>
          <a:p>
            <a:r>
              <a:rPr lang="en-US" dirty="0"/>
              <a:t>Based on Linux.</a:t>
            </a:r>
          </a:p>
          <a:p>
            <a:r>
              <a:rPr lang="en-US" dirty="0"/>
              <a:t>El Capitan is current version.</a:t>
            </a:r>
          </a:p>
          <a:p>
            <a:r>
              <a:rPr lang="en-US" dirty="0"/>
              <a:t>System requirements.</a:t>
            </a:r>
          </a:p>
          <a:p>
            <a:r>
              <a:rPr lang="en-US" dirty="0"/>
              <a:t>Features.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43771" y="4191000"/>
            <a:ext cx="1333333" cy="1647619"/>
          </a:xfrm>
          <a:prstGeom prst="rect">
            <a:avLst/>
          </a:prstGeom>
        </p:spPr>
      </p:pic>
    </p:spTree>
    <p:extLst>
      <p:ext uri="{BB962C8B-B14F-4D97-AF65-F5344CB8AC3E}">
        <p14:creationId xmlns:p14="http://schemas.microsoft.com/office/powerpoint/2010/main" val="3301080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Linux Management Tools</a:t>
            </a:r>
          </a:p>
        </p:txBody>
      </p:sp>
      <p:sp>
        <p:nvSpPr>
          <p:cNvPr id="3" name="Content Placeholder 2"/>
          <p:cNvSpPr>
            <a:spLocks noGrp="1"/>
          </p:cNvSpPr>
          <p:nvPr>
            <p:ph idx="1"/>
          </p:nvPr>
        </p:nvSpPr>
        <p:spPr>
          <a:xfrm>
            <a:off x="1066800" y="2057400"/>
            <a:ext cx="5257800" cy="1758950"/>
          </a:xfrm>
        </p:spPr>
        <p:txBody>
          <a:bodyPr/>
          <a:lstStyle/>
          <a:p>
            <a:r>
              <a:rPr lang="en-US" dirty="0"/>
              <a:t>Backup and restore</a:t>
            </a:r>
          </a:p>
          <a:p>
            <a:r>
              <a:rPr lang="en-US" dirty="0"/>
              <a:t>Image recovery</a:t>
            </a:r>
          </a:p>
          <a:p>
            <a:r>
              <a:rPr lang="en-US" dirty="0"/>
              <a:t>Disk maintenance</a:t>
            </a:r>
          </a:p>
          <a:p>
            <a:r>
              <a:rPr lang="en-US" dirty="0"/>
              <a:t>Screen sharing</a:t>
            </a:r>
          </a:p>
          <a:p>
            <a:r>
              <a:rPr lang="en-US" dirty="0"/>
              <a:t>Force Quit</a:t>
            </a:r>
          </a:p>
        </p:txBody>
      </p:sp>
    </p:spTree>
    <p:extLst>
      <p:ext uri="{BB962C8B-B14F-4D97-AF65-F5344CB8AC3E}">
        <p14:creationId xmlns:p14="http://schemas.microsoft.com/office/powerpoint/2010/main" val="3354726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Backup and Restore Tools</a:t>
            </a:r>
          </a:p>
        </p:txBody>
      </p:sp>
      <p:sp>
        <p:nvSpPr>
          <p:cNvPr id="3" name="Content Placeholder 2"/>
          <p:cNvSpPr>
            <a:spLocks noGrp="1"/>
          </p:cNvSpPr>
          <p:nvPr>
            <p:ph idx="1"/>
          </p:nvPr>
        </p:nvSpPr>
        <p:spPr>
          <a:xfrm>
            <a:off x="685800" y="1549026"/>
            <a:ext cx="7467600" cy="3632574"/>
          </a:xfrm>
        </p:spPr>
        <p:txBody>
          <a:bodyPr/>
          <a:lstStyle/>
          <a:p>
            <a:r>
              <a:rPr lang="en-US" dirty="0"/>
              <a:t>Built-in utilities</a:t>
            </a:r>
          </a:p>
          <a:p>
            <a:pPr lvl="1"/>
            <a:r>
              <a:rPr lang="en-US" dirty="0"/>
              <a:t>cpio</a:t>
            </a:r>
          </a:p>
          <a:p>
            <a:pPr lvl="1"/>
            <a:r>
              <a:rPr lang="en-US" dirty="0"/>
              <a:t>rsync</a:t>
            </a:r>
          </a:p>
          <a:p>
            <a:pPr lvl="1"/>
            <a:r>
              <a:rPr lang="en-US" dirty="0"/>
              <a:t>grsync</a:t>
            </a:r>
          </a:p>
          <a:p>
            <a:pPr lvl="1"/>
            <a:r>
              <a:rPr lang="en-US" dirty="0"/>
              <a:t>dd</a:t>
            </a:r>
          </a:p>
          <a:p>
            <a:pPr lvl="1"/>
            <a:r>
              <a:rPr lang="en-US" dirty="0"/>
              <a:t>dump</a:t>
            </a:r>
          </a:p>
          <a:p>
            <a:pPr lvl="1"/>
            <a:r>
              <a:rPr lang="en-US" dirty="0"/>
              <a:t>restore</a:t>
            </a:r>
          </a:p>
          <a:p>
            <a:pPr lvl="1"/>
            <a:r>
              <a:rPr lang="en-US" dirty="0"/>
              <a:t>tar</a:t>
            </a:r>
          </a:p>
          <a:p>
            <a:pPr lvl="1"/>
            <a:r>
              <a:rPr lang="en-US" dirty="0"/>
              <a:t>gzip</a:t>
            </a:r>
          </a:p>
          <a:p>
            <a:pPr lvl="1"/>
            <a:r>
              <a:rPr lang="en-US" dirty="0"/>
              <a:t>xz</a:t>
            </a:r>
          </a:p>
          <a:p>
            <a:r>
              <a:rPr lang="en-US" dirty="0"/>
              <a:t>Image recovery with dd</a:t>
            </a:r>
          </a:p>
          <a:p>
            <a:pPr lvl="1"/>
            <a:r>
              <a:rPr lang="en-US" dirty="0"/>
              <a:t>Create image: dd if=/dev/hda of=~/hdadisk.img</a:t>
            </a:r>
          </a:p>
          <a:p>
            <a:pPr lvl="1"/>
            <a:r>
              <a:rPr lang="en-US" dirty="0"/>
              <a:t>Restore image: dd if=hdadisk.img of=/dev/hdb</a:t>
            </a:r>
          </a:p>
        </p:txBody>
      </p:sp>
    </p:spTree>
    <p:extLst>
      <p:ext uri="{BB962C8B-B14F-4D97-AF65-F5344CB8AC3E}">
        <p14:creationId xmlns:p14="http://schemas.microsoft.com/office/powerpoint/2010/main" val="18914040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Shells and Terminal Windows</a:t>
            </a:r>
          </a:p>
        </p:txBody>
      </p:sp>
      <p:graphicFrame>
        <p:nvGraphicFramePr>
          <p:cNvPr id="4" name="Group 23"/>
          <p:cNvGraphicFramePr>
            <a:graphicFrameLocks noGrp="1"/>
          </p:cNvGraphicFramePr>
          <p:nvPr>
            <p:extLst>
              <p:ext uri="{D42A27DB-BD31-4B8C-83A1-F6EECF244321}">
                <p14:modId xmlns:p14="http://schemas.microsoft.com/office/powerpoint/2010/main" val="826539535"/>
              </p:ext>
            </p:extLst>
          </p:nvPr>
        </p:nvGraphicFramePr>
        <p:xfrm>
          <a:off x="952500" y="1676400"/>
          <a:ext cx="7239000" cy="1981200"/>
        </p:xfrm>
        <a:graphic>
          <a:graphicData uri="http://schemas.openxmlformats.org/drawingml/2006/table">
            <a:tbl>
              <a:tblPr/>
              <a:tblGrid>
                <a:gridCol w="16764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Shell</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Description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Bash</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The default Linux shell.</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Bourne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The original UNIX shell.</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C shell</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Supports C language development.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Korn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A combination of the C and Bourne shells.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76871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Shell Prompts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377" y="1600200"/>
            <a:ext cx="7209524" cy="147619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0248" y="3429000"/>
            <a:ext cx="7009524" cy="2361905"/>
          </a:xfrm>
          <a:prstGeom prst="rect">
            <a:avLst/>
          </a:prstGeom>
        </p:spPr>
      </p:pic>
    </p:spTree>
    <p:extLst>
      <p:ext uri="{BB962C8B-B14F-4D97-AF65-F5344CB8AC3E}">
        <p14:creationId xmlns:p14="http://schemas.microsoft.com/office/powerpoint/2010/main" val="3747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Linux Commands</a:t>
            </a:r>
          </a:p>
        </p:txBody>
      </p:sp>
      <p:sp>
        <p:nvSpPr>
          <p:cNvPr id="5" name="Content Placeholder 2"/>
          <p:cNvSpPr>
            <a:spLocks noGrp="1"/>
          </p:cNvSpPr>
          <p:nvPr>
            <p:ph idx="1"/>
          </p:nvPr>
        </p:nvSpPr>
        <p:spPr>
          <a:xfrm>
            <a:off x="304800" y="1295400"/>
            <a:ext cx="8534400" cy="3927475"/>
          </a:xfrm>
        </p:spPr>
        <p:txBody>
          <a:bodyPr/>
          <a:lstStyle/>
          <a:p>
            <a:r>
              <a:rPr lang="en-US" dirty="0"/>
              <a:t>Generic format: </a:t>
            </a:r>
            <a:r>
              <a:rPr lang="en-US" dirty="0">
                <a:latin typeface="Courier New" panose="02070309020205020404" pitchFamily="49" charset="0"/>
                <a:cs typeface="Courier New" panose="02070309020205020404" pitchFamily="49" charset="0"/>
              </a:rPr>
              <a:t>command </a:t>
            </a:r>
            <a:r>
              <a:rPr lang="en-US" i="1" dirty="0">
                <a:latin typeface="Courier New" panose="02070309020205020404" pitchFamily="49" charset="0"/>
                <a:cs typeface="Courier New" panose="02070309020205020404" pitchFamily="49" charset="0"/>
              </a:rPr>
              <a:t>–option argument</a:t>
            </a:r>
            <a:endParaRPr lang="en-US" dirty="0">
              <a:latin typeface="Courier New" panose="02070309020205020404" pitchFamily="49" charset="0"/>
              <a:cs typeface="Courier New" panose="02070309020205020404" pitchFamily="49" charset="0"/>
            </a:endParaRPr>
          </a:p>
          <a:p>
            <a:r>
              <a:rPr lang="en-US" dirty="0"/>
              <a:t>Arguments are usually the files or directories to be affected by the command.</a:t>
            </a:r>
          </a:p>
          <a:p>
            <a:r>
              <a:rPr lang="en-US" dirty="0"/>
              <a:t>Use Up Arrow and Down Arrow keys to cycle through previously entered commands.</a:t>
            </a:r>
          </a:p>
          <a:p>
            <a:r>
              <a:rPr lang="en-US" dirty="0"/>
              <a:t>Specify the directory path </a:t>
            </a:r>
            <a:br>
              <a:rPr lang="en-US" dirty="0"/>
            </a:br>
            <a:r>
              <a:rPr lang="en-US" dirty="0"/>
              <a:t>as part of the command, </a:t>
            </a:r>
            <a:br>
              <a:rPr lang="en-US" dirty="0"/>
            </a:br>
            <a:r>
              <a:rPr lang="en-US" dirty="0"/>
              <a:t>or move to the directory </a:t>
            </a:r>
            <a:br>
              <a:rPr lang="en-US" dirty="0"/>
            </a:br>
            <a:r>
              <a:rPr lang="en-US" dirty="0"/>
              <a:t>and run the command.</a:t>
            </a:r>
          </a:p>
          <a:p>
            <a:r>
              <a:rPr lang="en-US" dirty="0"/>
              <a:t>Tab-completion feature.</a:t>
            </a:r>
          </a:p>
          <a:p>
            <a:r>
              <a:rPr lang="en-US" dirty="0"/>
              <a:t>Piping output to another </a:t>
            </a:r>
            <a:br>
              <a:rPr lang="en-US" dirty="0"/>
            </a:br>
            <a:r>
              <a:rPr lang="en-US" dirty="0"/>
              <a:t>command.</a:t>
            </a:r>
          </a:p>
          <a:p>
            <a:r>
              <a:rPr lang="en-US" dirty="0"/>
              <a:t>Use semicolons to issue </a:t>
            </a:r>
            <a:br>
              <a:rPr lang="en-US" dirty="0"/>
            </a:br>
            <a:r>
              <a:rPr lang="en-US" dirty="0"/>
              <a:t>multiple commands.</a:t>
            </a:r>
          </a:p>
          <a:p>
            <a:r>
              <a:rPr lang="en-US" dirty="0">
                <a:latin typeface="Courier New" panose="02070309020205020404" pitchFamily="49" charset="0"/>
                <a:cs typeface="Courier New" panose="02070309020205020404" pitchFamily="49" charset="0"/>
              </a:rPr>
              <a:t>exec</a:t>
            </a:r>
            <a:r>
              <a:rPr lang="en-US" dirty="0"/>
              <a:t> command.</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8520" y="2438400"/>
            <a:ext cx="5410200" cy="3781887"/>
          </a:xfrm>
          <a:prstGeom prst="rect">
            <a:avLst/>
          </a:prstGeom>
        </p:spPr>
      </p:pic>
    </p:spTree>
    <p:extLst>
      <p:ext uri="{BB962C8B-B14F-4D97-AF65-F5344CB8AC3E}">
        <p14:creationId xmlns:p14="http://schemas.microsoft.com/office/powerpoint/2010/main" val="16608033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Linux Commands</a:t>
            </a:r>
          </a:p>
        </p:txBody>
      </p:sp>
      <p:graphicFrame>
        <p:nvGraphicFramePr>
          <p:cNvPr id="4" name="Group 23"/>
          <p:cNvGraphicFramePr>
            <a:graphicFrameLocks noGrp="1"/>
          </p:cNvGraphicFramePr>
          <p:nvPr>
            <p:extLst>
              <p:ext uri="{D42A27DB-BD31-4B8C-83A1-F6EECF244321}">
                <p14:modId xmlns:p14="http://schemas.microsoft.com/office/powerpoint/2010/main" val="2603957464"/>
              </p:ext>
            </p:extLst>
          </p:nvPr>
        </p:nvGraphicFramePr>
        <p:xfrm>
          <a:off x="952500" y="1676400"/>
          <a:ext cx="7239000" cy="3505200"/>
        </p:xfrm>
        <a:graphic>
          <a:graphicData uri="http://schemas.openxmlformats.org/drawingml/2006/table">
            <a:tbl>
              <a:tblPr/>
              <a:tblGrid>
                <a:gridCol w="16764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Command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Description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ls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Displays file listings.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cd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Changes the working directory.</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pwd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Displays the name of the working directory.</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passwd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Changes the password for the current user.</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mv</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Moves or renames files.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cp</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Copies files and directories.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mkdir</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Creates directories.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7"/>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rm</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Removes files.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747555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Linux Commands (Cont.)</a:t>
            </a:r>
          </a:p>
        </p:txBody>
      </p:sp>
      <p:graphicFrame>
        <p:nvGraphicFramePr>
          <p:cNvPr id="4" name="Group 23"/>
          <p:cNvGraphicFramePr>
            <a:graphicFrameLocks noGrp="1"/>
          </p:cNvGraphicFramePr>
          <p:nvPr>
            <p:extLst>
              <p:ext uri="{D42A27DB-BD31-4B8C-83A1-F6EECF244321}">
                <p14:modId xmlns:p14="http://schemas.microsoft.com/office/powerpoint/2010/main" val="1781492113"/>
              </p:ext>
            </p:extLst>
          </p:nvPr>
        </p:nvGraphicFramePr>
        <p:xfrm>
          <a:off x="952500" y="1676400"/>
          <a:ext cx="7239000" cy="3550920"/>
        </p:xfrm>
        <a:graphic>
          <a:graphicData uri="http://schemas.openxmlformats.org/drawingml/2006/table">
            <a:tbl>
              <a:tblPr/>
              <a:tblGrid>
                <a:gridCol w="16764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Command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Description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chmod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Modifies file or directory permissions.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chown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Modifies file or directory ownership.</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ifconfig and iwconfig</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Configures network interfaces. For wireless networks, use iwconfig.</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ps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Displays currently running processes.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q</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Exits from various commands.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su and sudo</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su changes the ownership of a login session, while sudo runs programs as if the user were the root user.</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apt-get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Installs or upgrades packages.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7"/>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vi</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Opens a text editor.</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2168468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Linux Commands (Cont.)</a:t>
            </a:r>
          </a:p>
        </p:txBody>
      </p:sp>
      <p:graphicFrame>
        <p:nvGraphicFramePr>
          <p:cNvPr id="4" name="Group 23"/>
          <p:cNvGraphicFramePr>
            <a:graphicFrameLocks noGrp="1"/>
          </p:cNvGraphicFramePr>
          <p:nvPr>
            <p:extLst>
              <p:ext uri="{D42A27DB-BD31-4B8C-83A1-F6EECF244321}">
                <p14:modId xmlns:p14="http://schemas.microsoft.com/office/powerpoint/2010/main" val="906559277"/>
              </p:ext>
            </p:extLst>
          </p:nvPr>
        </p:nvGraphicFramePr>
        <p:xfrm>
          <a:off x="952500" y="1676400"/>
          <a:ext cx="7239000" cy="3505200"/>
        </p:xfrm>
        <a:graphic>
          <a:graphicData uri="http://schemas.openxmlformats.org/drawingml/2006/table">
            <a:tbl>
              <a:tblPr/>
              <a:tblGrid>
                <a:gridCol w="16764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Command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Description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dd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Copies and converts files for transferal to other media.</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shutdown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Shuts down or restarts a Linux system.</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grep</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Enables you to search for specified content in files and directories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man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Displays manual pages.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apropos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Searches for possible commands to run.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date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Displays the current date and time.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whoami</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Displays the user name of the currently logged in user.</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7"/>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rpm</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Maintains packages.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9206545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chmod Command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0571" y="2481381"/>
            <a:ext cx="3742857" cy="1895238"/>
          </a:xfrm>
          <a:prstGeom prst="rect">
            <a:avLst/>
          </a:prstGeom>
        </p:spPr>
      </p:pic>
    </p:spTree>
    <p:extLst>
      <p:ext uri="{BB962C8B-B14F-4D97-AF65-F5344CB8AC3E}">
        <p14:creationId xmlns:p14="http://schemas.microsoft.com/office/powerpoint/2010/main" val="27542079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Linux Best Practices</a:t>
            </a:r>
          </a:p>
        </p:txBody>
      </p:sp>
      <p:sp>
        <p:nvSpPr>
          <p:cNvPr id="3" name="Content Placeholder 2"/>
          <p:cNvSpPr>
            <a:spLocks noGrp="1"/>
          </p:cNvSpPr>
          <p:nvPr>
            <p:ph idx="1"/>
          </p:nvPr>
        </p:nvSpPr>
        <p:spPr>
          <a:xfrm>
            <a:off x="914400" y="2286000"/>
            <a:ext cx="7848600" cy="2063750"/>
          </a:xfrm>
        </p:spPr>
        <p:txBody>
          <a:bodyPr/>
          <a:lstStyle/>
          <a:p>
            <a:r>
              <a:rPr lang="en-US" dirty="0"/>
              <a:t>Schedule regular backups.</a:t>
            </a:r>
          </a:p>
          <a:p>
            <a:r>
              <a:rPr lang="en-US" dirty="0"/>
              <a:t>Schedule disk maintenance.</a:t>
            </a:r>
          </a:p>
          <a:p>
            <a:r>
              <a:rPr lang="en-US" dirty="0"/>
              <a:t>Check for available updates.</a:t>
            </a:r>
          </a:p>
          <a:p>
            <a:r>
              <a:rPr lang="en-US" dirty="0"/>
              <a:t>Test all patches before deploying throughout the organization.</a:t>
            </a:r>
          </a:p>
          <a:p>
            <a:r>
              <a:rPr lang="en-US" dirty="0"/>
              <a:t>When necessary, update drivers and firmware.</a:t>
            </a:r>
          </a:p>
          <a:p>
            <a:r>
              <a:rPr lang="en-US" dirty="0"/>
              <a:t>Install antivirus and antimalware software, and keep it updated.</a:t>
            </a:r>
          </a:p>
        </p:txBody>
      </p:sp>
    </p:spTree>
    <p:extLst>
      <p:ext uri="{BB962C8B-B14F-4D97-AF65-F5344CB8AC3E}">
        <p14:creationId xmlns:p14="http://schemas.microsoft.com/office/powerpoint/2010/main" val="3778608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 X User Interface</a:t>
            </a:r>
          </a:p>
        </p:txBody>
      </p:sp>
      <p:graphicFrame>
        <p:nvGraphicFramePr>
          <p:cNvPr id="4" name="Group 23"/>
          <p:cNvGraphicFramePr>
            <a:graphicFrameLocks noGrp="1"/>
          </p:cNvGraphicFramePr>
          <p:nvPr>
            <p:extLst>
              <p:ext uri="{D42A27DB-BD31-4B8C-83A1-F6EECF244321}">
                <p14:modId xmlns:p14="http://schemas.microsoft.com/office/powerpoint/2010/main" val="2901143141"/>
              </p:ext>
            </p:extLst>
          </p:nvPr>
        </p:nvGraphicFramePr>
        <p:xfrm>
          <a:off x="952500" y="1600200"/>
          <a:ext cx="7239000" cy="1691640"/>
        </p:xfrm>
        <a:graphic>
          <a:graphicData uri="http://schemas.openxmlformats.org/drawingml/2006/table">
            <a:tbl>
              <a:tblPr/>
              <a:tblGrid>
                <a:gridCol w="16764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UI Feature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Description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Finder</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Manages files and folders by using icons representing the computer, folders, files, and a trash can. Sometimes referred to as the Desktop.</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Dock</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Located along the bottom of the screen, it contains icons for all open programs and windows, as well as icons for any other items you have added to it.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Terminal</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The command-line interpreter for OS X.</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383648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p:txBody>
          <a:bodyPr/>
          <a:lstStyle/>
          <a:p>
            <a:pPr eaLnBrk="1" hangingPunct="1"/>
            <a:r>
              <a:rPr lang="en-US" sz="2400" b="1" i="0" dirty="0">
                <a:latin typeface="Calibri" pitchFamily="34" charset="0"/>
                <a:cs typeface="Calibri" pitchFamily="34" charset="0"/>
              </a:rPr>
              <a:t>Reflective Questions</a:t>
            </a:r>
          </a:p>
        </p:txBody>
      </p:sp>
      <p:sp>
        <p:nvSpPr>
          <p:cNvPr id="5123" name="Rectangle 3"/>
          <p:cNvSpPr>
            <a:spLocks noChangeArrowheads="1"/>
          </p:cNvSpPr>
          <p:nvPr/>
        </p:nvSpPr>
        <p:spPr bwMode="auto">
          <a:xfrm>
            <a:off x="457200" y="1143000"/>
            <a:ext cx="8229600" cy="5257800"/>
          </a:xfrm>
          <a:prstGeom prst="rect">
            <a:avLst/>
          </a:prstGeom>
          <a:noFill/>
          <a:ln>
            <a:noFill/>
          </a:ln>
          <a:extLst/>
        </p:spPr>
        <p:txBody>
          <a:bodyPr/>
          <a:lstStyle/>
          <a:p>
            <a:pPr marL="342900" indent="-342900">
              <a:spcBef>
                <a:spcPct val="20000"/>
              </a:spcBef>
              <a:buClr>
                <a:srgbClr val="009DDC"/>
              </a:buClr>
              <a:buFont typeface="+mj-lt"/>
              <a:buAutoNum type="arabicPeriod"/>
              <a:defRPr/>
            </a:pPr>
            <a:r>
              <a:rPr lang="en-US" sz="1600" b="1" dirty="0"/>
              <a:t>Have you used OS X previously? If so, which edition? Does your organization use OS X?</a:t>
            </a:r>
            <a:br>
              <a:rPr lang="en-US" sz="1600" b="1" dirty="0"/>
            </a:br>
            <a:endParaRPr lang="en-US" sz="1600" b="1" dirty="0"/>
          </a:p>
          <a:p>
            <a:pPr marL="342900" indent="-342900">
              <a:spcBef>
                <a:spcPct val="20000"/>
              </a:spcBef>
              <a:buClr>
                <a:srgbClr val="009DDC"/>
              </a:buClr>
              <a:buFont typeface="+mj-lt"/>
              <a:buAutoNum type="arabicPeriod"/>
              <a:defRPr/>
            </a:pPr>
            <a:r>
              <a:rPr lang="en-US" sz="1600" b="1" dirty="0"/>
              <a:t>Have you used Linux previously? If so, which distribution? Does your organization use Linux?</a:t>
            </a:r>
          </a:p>
          <a:p>
            <a:pPr>
              <a:spcBef>
                <a:spcPct val="20000"/>
              </a:spcBef>
              <a:buClr>
                <a:srgbClr val="009DDC"/>
              </a:buClr>
              <a:defRPr/>
            </a:pPr>
            <a:endParaRPr lang="en-US" sz="16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Trackpad Gestures</a:t>
            </a:r>
          </a:p>
        </p:txBody>
      </p:sp>
      <p:graphicFrame>
        <p:nvGraphicFramePr>
          <p:cNvPr id="4" name="Group 23"/>
          <p:cNvGraphicFramePr>
            <a:graphicFrameLocks noGrp="1"/>
          </p:cNvGraphicFramePr>
          <p:nvPr>
            <p:extLst>
              <p:ext uri="{D42A27DB-BD31-4B8C-83A1-F6EECF244321}">
                <p14:modId xmlns:p14="http://schemas.microsoft.com/office/powerpoint/2010/main" val="142802963"/>
              </p:ext>
            </p:extLst>
          </p:nvPr>
        </p:nvGraphicFramePr>
        <p:xfrm>
          <a:off x="952500" y="1600200"/>
          <a:ext cx="7239000" cy="4251960"/>
        </p:xfrm>
        <a:graphic>
          <a:graphicData uri="http://schemas.openxmlformats.org/drawingml/2006/table">
            <a:tbl>
              <a:tblPr/>
              <a:tblGrid>
                <a:gridCol w="16764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Gesture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Description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Tap to Click</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When enabled, allows you to tap the trackpad instead of using the button below the trackpad to click.</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Dragging</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Tap the trackpad twice, then drag your finger. For longer drags, slide your finger again after lifting it for less than one second.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Drag Lock</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When enabled, allows you to lift your finger for more than one second while dragging.</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Secondary click</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Either the lower right corner of the trackpad, or two fingers on the trackpad and one on the button below it.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Two-finger scroll</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Scrolls like you are using the scrollbar. You can also access the Scrolling Speed slider this way.</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Pinch Open/Pinch Close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Using two fingers, spread them apart to enlarge the screen content. Using two fingers, bring them closer together to reduce the size of screen content.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Screen zoom</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While pressing the Control key, drag two fingers on the track pad to zoom in the entire screen.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7"/>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Three-finger swipe to navigate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Drag three fingers horizontally on the trackpad to move to the next or previous page.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Four-finger swipe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Drag up to activate </a:t>
                      </a:r>
                      <a:r>
                        <a:rPr kumimoji="0" lang="en-US" sz="1100" b="1" i="0" u="none" strike="noStrike" cap="none" normalizeH="0" baseline="0" dirty="0">
                          <a:ln>
                            <a:noFill/>
                          </a:ln>
                          <a:solidFill>
                            <a:schemeClr val="tx1"/>
                          </a:solidFill>
                          <a:effectLst/>
                          <a:latin typeface="Arial" charset="0"/>
                        </a:rPr>
                        <a:t>Show Desktop</a:t>
                      </a:r>
                      <a:r>
                        <a:rPr kumimoji="0" lang="en-US" sz="1100" b="0" i="0" u="none" strike="noStrike" cap="none" normalizeH="0" baseline="0" dirty="0">
                          <a:ln>
                            <a:noFill/>
                          </a:ln>
                          <a:solidFill>
                            <a:schemeClr val="tx1"/>
                          </a:solidFill>
                          <a:effectLst/>
                          <a:latin typeface="Arial" charset="0"/>
                        </a:rPr>
                        <a:t>; drag down to activate </a:t>
                      </a:r>
                      <a:r>
                        <a:rPr kumimoji="0" lang="en-US" sz="1100" b="1" i="0" u="none" strike="noStrike" cap="none" normalizeH="0" baseline="0" dirty="0">
                          <a:ln>
                            <a:noFill/>
                          </a:ln>
                          <a:solidFill>
                            <a:schemeClr val="tx1"/>
                          </a:solidFill>
                          <a:effectLst/>
                          <a:latin typeface="Arial" charset="0"/>
                        </a:rPr>
                        <a:t>Show all windows</a:t>
                      </a:r>
                      <a:r>
                        <a:rPr kumimoji="0" lang="en-US" sz="1100" b="0" i="0" u="none" strike="noStrike" cap="none" normalizeH="0" baseline="0" dirty="0">
                          <a:ln>
                            <a:noFill/>
                          </a:ln>
                          <a:solidFill>
                            <a:schemeClr val="tx1"/>
                          </a:solidFill>
                          <a:effectLst/>
                          <a:latin typeface="Arial" charset="0"/>
                        </a:rPr>
                        <a:t>; and drag left or right to activate </a:t>
                      </a:r>
                      <a:r>
                        <a:rPr kumimoji="0" lang="en-US" sz="1100" b="1" i="0" u="none" strike="noStrike" cap="none" normalizeH="0" baseline="0" dirty="0">
                          <a:ln>
                            <a:noFill/>
                          </a:ln>
                          <a:solidFill>
                            <a:schemeClr val="tx1"/>
                          </a:solidFill>
                          <a:effectLst/>
                          <a:latin typeface="Arial" charset="0"/>
                        </a:rPr>
                        <a:t>Program switcher.</a:t>
                      </a:r>
                      <a:endParaRPr kumimoji="0" lang="en-US" sz="1100" b="0" i="0" u="none" strike="noStrike" cap="none" normalizeH="0" baseline="0" dirty="0">
                        <a:ln>
                          <a:noFill/>
                        </a:ln>
                        <a:solidFill>
                          <a:schemeClr val="tx1"/>
                        </a:solidFill>
                        <a:effectLst/>
                        <a:latin typeface="Arial" charset="0"/>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269630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 X Features</a:t>
            </a:r>
          </a:p>
        </p:txBody>
      </p:sp>
      <p:graphicFrame>
        <p:nvGraphicFramePr>
          <p:cNvPr id="4" name="Group 23"/>
          <p:cNvGraphicFramePr>
            <a:graphicFrameLocks noGrp="1"/>
          </p:cNvGraphicFramePr>
          <p:nvPr>
            <p:extLst>
              <p:ext uri="{D42A27DB-BD31-4B8C-83A1-F6EECF244321}">
                <p14:modId xmlns:p14="http://schemas.microsoft.com/office/powerpoint/2010/main" val="2050190865"/>
              </p:ext>
            </p:extLst>
          </p:nvPr>
        </p:nvGraphicFramePr>
        <p:xfrm>
          <a:off x="952500" y="1600200"/>
          <a:ext cx="7239000" cy="3215640"/>
        </p:xfrm>
        <a:graphic>
          <a:graphicData uri="http://schemas.openxmlformats.org/drawingml/2006/table">
            <a:tbl>
              <a:tblPr/>
              <a:tblGrid>
                <a:gridCol w="16764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Feature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Description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Mission Control</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Manages open windows and spaces, which are similar to virtual desktops in Linux.</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Keychain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Manages passwords and user account information.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Spotlight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Searches for words that you specify within files and app names on your computer, as well as in other locations.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iCloud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Provides cloud services to OS X and iOS users. Requires an Apple ID.</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Gestures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Enables interaction with a touch device.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Remote Disc</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Supports the sharing of optical drives among OS X computers.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Boot Camp</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Enables the installation of Windows in a separate partition, and manages dual-boot computers.</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58288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 X Management Tools	</a:t>
            </a:r>
          </a:p>
        </p:txBody>
      </p:sp>
      <p:graphicFrame>
        <p:nvGraphicFramePr>
          <p:cNvPr id="5" name="Group 23"/>
          <p:cNvGraphicFramePr>
            <a:graphicFrameLocks noGrp="1"/>
          </p:cNvGraphicFramePr>
          <p:nvPr>
            <p:extLst>
              <p:ext uri="{D42A27DB-BD31-4B8C-83A1-F6EECF244321}">
                <p14:modId xmlns:p14="http://schemas.microsoft.com/office/powerpoint/2010/main" val="2909585904"/>
              </p:ext>
            </p:extLst>
          </p:nvPr>
        </p:nvGraphicFramePr>
        <p:xfrm>
          <a:off x="914400" y="1371600"/>
          <a:ext cx="7734300" cy="4821936"/>
        </p:xfrm>
        <a:graphic>
          <a:graphicData uri="http://schemas.openxmlformats.org/drawingml/2006/table">
            <a:tbl>
              <a:tblPr/>
              <a:tblGrid>
                <a:gridCol w="14097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Tool/Function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Description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Accessed From</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Time Machine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A utility that backs files and folders up to a separate hard drive (not removable media) that has been formatted as a Mac file system.</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From the Apple menu, select </a:t>
                      </a:r>
                      <a:r>
                        <a:rPr kumimoji="0" lang="en-US" sz="1100" b="1" i="0" u="none" strike="noStrike" cap="none" normalizeH="0" baseline="0" dirty="0">
                          <a:ln>
                            <a:noFill/>
                          </a:ln>
                          <a:solidFill>
                            <a:schemeClr val="tx1"/>
                          </a:solidFill>
                          <a:effectLst/>
                          <a:latin typeface="Arial" charset="0"/>
                        </a:rPr>
                        <a:t>System Preferences→Time Machine</a:t>
                      </a:r>
                      <a:r>
                        <a:rPr kumimoji="0" lang="en-US" sz="1100" b="0" i="0" u="none" strike="noStrike" cap="none" normalizeH="0" baseline="0" dirty="0">
                          <a:ln>
                            <a:noFill/>
                          </a:ln>
                          <a:solidFill>
                            <a:schemeClr val="tx1"/>
                          </a:solidFill>
                          <a:effectLst/>
                          <a:latin typeface="Arial" charset="0"/>
                        </a:rPr>
                        <a: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Snapshot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On Mac notebooks that don't currently have access to the Time Machine drive, local copies of files that are created, modified, or deleted are stored on the startup drive. They are copied to the Time Machine drive when it becomes available. </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From the Apple menu, select </a:t>
                      </a:r>
                      <a:r>
                        <a:rPr kumimoji="0" lang="en-US" sz="1100" b="1" i="0" u="none" strike="noStrike" cap="none" normalizeH="0" baseline="0" dirty="0">
                          <a:ln>
                            <a:noFill/>
                          </a:ln>
                          <a:solidFill>
                            <a:schemeClr val="tx1"/>
                          </a:solidFill>
                          <a:effectLst/>
                          <a:latin typeface="Arial" charset="0"/>
                        </a:rPr>
                        <a:t>System Preferences→Time Machine</a:t>
                      </a:r>
                      <a:r>
                        <a:rPr kumimoji="0" lang="en-US" sz="1100" b="0" i="0" u="none" strike="noStrike" cap="none" normalizeH="0" baseline="0" dirty="0">
                          <a:ln>
                            <a:noFill/>
                          </a:ln>
                          <a:solidFill>
                            <a:schemeClr val="tx1"/>
                          </a:solidFill>
                          <a:effectLst/>
                          <a:latin typeface="Arial" charset="0"/>
                        </a:rPr>
                        <a:t>. The timeline is displayed on the right side of the </a:t>
                      </a:r>
                      <a:r>
                        <a:rPr kumimoji="0" lang="en-US" sz="1100" b="1" i="0" u="none" strike="noStrike" cap="none" normalizeH="0" baseline="0" dirty="0">
                          <a:ln>
                            <a:noFill/>
                          </a:ln>
                          <a:solidFill>
                            <a:schemeClr val="tx1"/>
                          </a:solidFill>
                          <a:effectLst/>
                          <a:latin typeface="Arial" charset="0"/>
                        </a:rPr>
                        <a:t>Time Machine </a:t>
                      </a:r>
                      <a:r>
                        <a:rPr kumimoji="0" lang="en-US" sz="1100" b="0" i="0" u="none" strike="noStrike" cap="none" normalizeH="0" baseline="0" dirty="0">
                          <a:ln>
                            <a:noFill/>
                          </a:ln>
                          <a:solidFill>
                            <a:schemeClr val="tx1"/>
                          </a:solidFill>
                          <a:effectLst/>
                          <a:latin typeface="Arial" charset="0"/>
                        </a:rPr>
                        <a:t>window.</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Image recovery</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Using the </a:t>
                      </a:r>
                      <a:r>
                        <a:rPr kumimoji="0" lang="en-US" sz="1100" b="1" i="0" u="none" strike="noStrike" cap="none" normalizeH="0" baseline="0" dirty="0">
                          <a:ln>
                            <a:noFill/>
                          </a:ln>
                          <a:solidFill>
                            <a:schemeClr val="tx1"/>
                          </a:solidFill>
                          <a:effectLst/>
                          <a:latin typeface="Arial" charset="0"/>
                        </a:rPr>
                        <a:t>Disk Utility Restore </a:t>
                      </a:r>
                      <a:r>
                        <a:rPr kumimoji="0" lang="en-US" sz="1100" b="0" i="0" u="none" strike="noStrike" cap="none" normalizeH="0" baseline="0" dirty="0">
                          <a:ln>
                            <a:noFill/>
                          </a:ln>
                          <a:solidFill>
                            <a:schemeClr val="tx1"/>
                          </a:solidFill>
                          <a:effectLst/>
                          <a:latin typeface="Arial" charset="0"/>
                        </a:rPr>
                        <a:t>application or the </a:t>
                      </a:r>
                      <a:r>
                        <a:rPr kumimoji="0" lang="en-US" sz="1100" b="1" i="0" u="none" strike="noStrike" cap="none" normalizeH="0" baseline="0" dirty="0">
                          <a:ln>
                            <a:noFill/>
                          </a:ln>
                          <a:solidFill>
                            <a:schemeClr val="tx1"/>
                          </a:solidFill>
                          <a:effectLst/>
                          <a:latin typeface="Arial" charset="0"/>
                        </a:rPr>
                        <a:t>asr(8)</a:t>
                      </a:r>
                      <a:r>
                        <a:rPr kumimoji="0" lang="en-US" sz="1100" b="0" i="0" u="none" strike="noStrike" cap="none" normalizeH="0" baseline="0" dirty="0">
                          <a:ln>
                            <a:noFill/>
                          </a:ln>
                          <a:solidFill>
                            <a:schemeClr val="tx1"/>
                          </a:solidFill>
                          <a:effectLst/>
                          <a:latin typeface="Arial" charset="0"/>
                        </a:rPr>
                        <a:t> tool, you can create a pre-configured copy of OS X from a computer on which OS X has been installed and configured. </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endParaRPr kumimoji="0" lang="en-US" sz="11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To access the Disk Utility, press </a:t>
                      </a:r>
                      <a:r>
                        <a:rPr kumimoji="0" lang="en-US" sz="1100" b="1" i="0" u="none" strike="noStrike" cap="none" normalizeH="0" baseline="0" dirty="0">
                          <a:ln>
                            <a:noFill/>
                          </a:ln>
                          <a:solidFill>
                            <a:schemeClr val="tx1"/>
                          </a:solidFill>
                          <a:effectLst/>
                          <a:latin typeface="Arial" charset="0"/>
                        </a:rPr>
                        <a:t>Command + Space </a:t>
                      </a:r>
                      <a:r>
                        <a:rPr kumimoji="0" lang="en-US" sz="1100" b="0" i="0" u="none" strike="noStrike" cap="none" normalizeH="0" baseline="0" dirty="0">
                          <a:ln>
                            <a:noFill/>
                          </a:ln>
                          <a:solidFill>
                            <a:schemeClr val="tx1"/>
                          </a:solidFill>
                          <a:effectLst/>
                          <a:latin typeface="Arial" charset="0"/>
                        </a:rPr>
                        <a:t>to open </a:t>
                      </a:r>
                      <a:r>
                        <a:rPr kumimoji="0" lang="en-US" sz="1100" b="1" i="0" u="none" strike="noStrike" cap="none" normalizeH="0" baseline="0" dirty="0">
                          <a:ln>
                            <a:noFill/>
                          </a:ln>
                          <a:solidFill>
                            <a:schemeClr val="tx1"/>
                          </a:solidFill>
                          <a:effectLst/>
                          <a:latin typeface="Arial" charset="0"/>
                        </a:rPr>
                        <a:t>Spotlight</a:t>
                      </a:r>
                      <a:r>
                        <a:rPr kumimoji="0" lang="en-US" sz="1100" b="0" i="0" u="none" strike="noStrike" cap="none" normalizeH="0" baseline="0" dirty="0">
                          <a:ln>
                            <a:noFill/>
                          </a:ln>
                          <a:solidFill>
                            <a:schemeClr val="tx1"/>
                          </a:solidFill>
                          <a:effectLst/>
                          <a:latin typeface="Arial" charset="0"/>
                        </a:rPr>
                        <a:t> search, type </a:t>
                      </a:r>
                      <a:r>
                        <a:rPr kumimoji="0" lang="en-US" sz="1100" b="1" i="1" u="none" strike="noStrike" cap="none" normalizeH="0" baseline="0" dirty="0">
                          <a:ln>
                            <a:noFill/>
                          </a:ln>
                          <a:solidFill>
                            <a:schemeClr val="tx1"/>
                          </a:solidFill>
                          <a:effectLst/>
                          <a:latin typeface="Arial" charset="0"/>
                        </a:rPr>
                        <a:t>Disk Utility</a:t>
                      </a:r>
                      <a:r>
                        <a:rPr kumimoji="0" lang="en-US" sz="1100" b="0" i="0" u="none" strike="noStrike" cap="none" normalizeH="0" baseline="0" dirty="0">
                          <a:ln>
                            <a:noFill/>
                          </a:ln>
                          <a:solidFill>
                            <a:schemeClr val="tx1"/>
                          </a:solidFill>
                          <a:effectLst/>
                          <a:latin typeface="Arial" charset="0"/>
                        </a:rPr>
                        <a:t>, and </a:t>
                      </a:r>
                      <a:r>
                        <a:rPr kumimoji="0" lang="en-US" sz="1100" b="0" i="0" u="none" strike="noStrike" cap="none" normalizeH="0" baseline="0">
                          <a:ln>
                            <a:noFill/>
                          </a:ln>
                          <a:solidFill>
                            <a:schemeClr val="tx1"/>
                          </a:solidFill>
                          <a:effectLst/>
                          <a:latin typeface="Arial" charset="0"/>
                        </a:rPr>
                        <a:t>press Return. </a:t>
                      </a:r>
                      <a:r>
                        <a:rPr kumimoji="0" lang="en-US" sz="1100" b="0" i="0" u="none" strike="noStrike" cap="none" normalizeH="0" baseline="0" dirty="0">
                          <a:ln>
                            <a:noFill/>
                          </a:ln>
                          <a:solidFill>
                            <a:schemeClr val="tx1"/>
                          </a:solidFill>
                          <a:effectLst/>
                          <a:latin typeface="Arial" charset="0"/>
                        </a:rPr>
                        <a:t>You can also select the </a:t>
                      </a:r>
                      <a:r>
                        <a:rPr kumimoji="0" lang="en-US" sz="1100" b="1" i="0" u="none" strike="noStrike" cap="none" normalizeH="0" baseline="0" dirty="0">
                          <a:ln>
                            <a:noFill/>
                          </a:ln>
                          <a:solidFill>
                            <a:schemeClr val="tx1"/>
                          </a:solidFill>
                          <a:effectLst/>
                          <a:latin typeface="Arial" charset="0"/>
                        </a:rPr>
                        <a:t>Launchpad</a:t>
                      </a:r>
                      <a:r>
                        <a:rPr kumimoji="0" lang="en-US" sz="1100" b="0" i="0" u="none" strike="noStrike" cap="none" normalizeH="0" baseline="0" dirty="0">
                          <a:ln>
                            <a:noFill/>
                          </a:ln>
                          <a:solidFill>
                            <a:schemeClr val="tx1"/>
                          </a:solidFill>
                          <a:effectLst/>
                          <a:latin typeface="Arial" charset="0"/>
                        </a:rPr>
                        <a:t> icon on your dock, select the </a:t>
                      </a:r>
                      <a:r>
                        <a:rPr kumimoji="0" lang="en-US" sz="1100" b="1" i="0" u="none" strike="noStrike" cap="none" normalizeH="0" baseline="0" dirty="0">
                          <a:ln>
                            <a:noFill/>
                          </a:ln>
                          <a:solidFill>
                            <a:schemeClr val="tx1"/>
                          </a:solidFill>
                          <a:effectLst/>
                          <a:latin typeface="Arial" charset="0"/>
                        </a:rPr>
                        <a:t>Other</a:t>
                      </a:r>
                      <a:r>
                        <a:rPr kumimoji="0" lang="en-US" sz="1100" b="0" i="0" u="none" strike="noStrike" cap="none" normalizeH="0" baseline="0" dirty="0">
                          <a:ln>
                            <a:noFill/>
                          </a:ln>
                          <a:solidFill>
                            <a:schemeClr val="tx1"/>
                          </a:solidFill>
                          <a:effectLst/>
                          <a:latin typeface="Arial" charset="0"/>
                        </a:rPr>
                        <a:t> folder, and select </a:t>
                      </a:r>
                      <a:r>
                        <a:rPr kumimoji="0" lang="en-US" sz="1100" b="1" i="0" u="none" strike="noStrike" cap="none" normalizeH="0" baseline="0" dirty="0">
                          <a:ln>
                            <a:noFill/>
                          </a:ln>
                          <a:solidFill>
                            <a:schemeClr val="tx1"/>
                          </a:solidFill>
                          <a:effectLst/>
                          <a:latin typeface="Arial" charset="0"/>
                        </a:rPr>
                        <a:t>Disk Utility</a:t>
                      </a:r>
                      <a:r>
                        <a:rPr kumimoji="0" lang="en-US" sz="1100" b="0" i="0" u="none" strike="noStrike" cap="none" normalizeH="0" baseline="0" dirty="0">
                          <a:ln>
                            <a:noFill/>
                          </a:ln>
                          <a:solidFill>
                            <a:schemeClr val="tx1"/>
                          </a:solidFill>
                          <a:effectLst/>
                          <a:latin typeface="Arial" charset="0"/>
                        </a:rPr>
                        <a:t>. Or, open a </a:t>
                      </a:r>
                      <a:r>
                        <a:rPr kumimoji="0" lang="en-US" sz="1100" b="1" i="0" u="none" strike="noStrike" cap="none" normalizeH="0" baseline="0" dirty="0">
                          <a:ln>
                            <a:noFill/>
                          </a:ln>
                          <a:solidFill>
                            <a:schemeClr val="tx1"/>
                          </a:solidFill>
                          <a:effectLst/>
                          <a:latin typeface="Arial" charset="0"/>
                        </a:rPr>
                        <a:t>Finder</a:t>
                      </a:r>
                      <a:r>
                        <a:rPr kumimoji="0" lang="en-US" sz="1100" b="0" i="0" u="none" strike="noStrike" cap="none" normalizeH="0" baseline="0" dirty="0">
                          <a:ln>
                            <a:noFill/>
                          </a:ln>
                          <a:solidFill>
                            <a:schemeClr val="tx1"/>
                          </a:solidFill>
                          <a:effectLst/>
                          <a:latin typeface="Arial" charset="0"/>
                        </a:rPr>
                        <a:t> window, select </a:t>
                      </a:r>
                      <a:r>
                        <a:rPr kumimoji="0" lang="en-US" sz="1100" b="1" i="0" u="none" strike="noStrike" cap="none" normalizeH="0" baseline="0" dirty="0">
                          <a:ln>
                            <a:noFill/>
                          </a:ln>
                          <a:solidFill>
                            <a:schemeClr val="tx1"/>
                          </a:solidFill>
                          <a:effectLst/>
                          <a:latin typeface="Arial" charset="0"/>
                        </a:rPr>
                        <a:t>Applications</a:t>
                      </a:r>
                      <a:r>
                        <a:rPr kumimoji="0" lang="en-US" sz="1100" b="0" i="0" u="none" strike="noStrike" cap="none" normalizeH="0" baseline="0" dirty="0">
                          <a:ln>
                            <a:noFill/>
                          </a:ln>
                          <a:solidFill>
                            <a:schemeClr val="tx1"/>
                          </a:solidFill>
                          <a:effectLst/>
                          <a:latin typeface="Arial" charset="0"/>
                        </a:rPr>
                        <a:t> in the sidebar, double-click the </a:t>
                      </a:r>
                      <a:r>
                        <a:rPr kumimoji="0" lang="en-US" sz="1100" b="1" i="0" u="none" strike="noStrike" cap="none" normalizeH="0" baseline="0" dirty="0">
                          <a:ln>
                            <a:noFill/>
                          </a:ln>
                          <a:solidFill>
                            <a:schemeClr val="tx1"/>
                          </a:solidFill>
                          <a:effectLst/>
                          <a:latin typeface="Arial" charset="0"/>
                        </a:rPr>
                        <a:t>Utilities</a:t>
                      </a:r>
                      <a:r>
                        <a:rPr kumimoji="0" lang="en-US" sz="1100" b="0" i="0" u="none" strike="noStrike" cap="none" normalizeH="0" baseline="0" dirty="0">
                          <a:ln>
                            <a:noFill/>
                          </a:ln>
                          <a:solidFill>
                            <a:schemeClr val="tx1"/>
                          </a:solidFill>
                          <a:effectLst/>
                          <a:latin typeface="Arial" charset="0"/>
                        </a:rPr>
                        <a:t> folder, and double-click </a:t>
                      </a:r>
                      <a:r>
                        <a:rPr kumimoji="0" lang="en-US" sz="1100" b="1" i="0" u="none" strike="noStrike" cap="none" normalizeH="0" baseline="0" dirty="0">
                          <a:ln>
                            <a:noFill/>
                          </a:ln>
                          <a:solidFill>
                            <a:schemeClr val="tx1"/>
                          </a:solidFill>
                          <a:effectLst/>
                          <a:latin typeface="Arial" charset="0"/>
                        </a:rPr>
                        <a:t>Disk Utility</a:t>
                      </a:r>
                      <a:r>
                        <a:rPr kumimoji="0" lang="en-US" sz="1100" b="0" i="0" u="none" strike="noStrike" cap="none" normalizeH="0" baseline="0" dirty="0">
                          <a:ln>
                            <a:noFill/>
                          </a:ln>
                          <a:solidFill>
                            <a:schemeClr val="tx1"/>
                          </a:solidFill>
                          <a:effectLst/>
                          <a:latin typeface="Arial" charset="0"/>
                        </a:rPr>
                        <a:t>. Once you are in the Disk Utility application, select the </a:t>
                      </a:r>
                      <a:r>
                        <a:rPr kumimoji="0" lang="en-US" sz="1100" b="1" i="0" u="none" strike="noStrike" cap="none" normalizeH="0" baseline="0" dirty="0">
                          <a:ln>
                            <a:noFill/>
                          </a:ln>
                          <a:solidFill>
                            <a:schemeClr val="tx1"/>
                          </a:solidFill>
                          <a:effectLst/>
                          <a:latin typeface="Arial" charset="0"/>
                        </a:rPr>
                        <a:t>Restore</a:t>
                      </a:r>
                      <a:r>
                        <a:rPr kumimoji="0" lang="en-US" sz="1100" b="0" i="0" u="none" strike="noStrike" cap="none" normalizeH="0" baseline="0" dirty="0">
                          <a:ln>
                            <a:noFill/>
                          </a:ln>
                          <a:solidFill>
                            <a:schemeClr val="tx1"/>
                          </a:solidFill>
                          <a:effectLst/>
                          <a:latin typeface="Arial" charset="0"/>
                        </a:rPr>
                        <a:t> tab.</a:t>
                      </a:r>
                    </a:p>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For the </a:t>
                      </a:r>
                      <a:r>
                        <a:rPr kumimoji="0" lang="en-US" sz="1100" b="1" i="1" u="none" strike="noStrike" cap="none" normalizeH="0" baseline="0" dirty="0">
                          <a:ln>
                            <a:noFill/>
                          </a:ln>
                          <a:solidFill>
                            <a:schemeClr val="tx1"/>
                          </a:solidFill>
                          <a:effectLst/>
                          <a:latin typeface="Arial" charset="0"/>
                        </a:rPr>
                        <a:t>asr(8)</a:t>
                      </a:r>
                      <a:r>
                        <a:rPr kumimoji="0" lang="en-US" sz="1100" b="0" i="0" u="none" strike="noStrike" cap="none" normalizeH="0" baseline="0" dirty="0">
                          <a:ln>
                            <a:noFill/>
                          </a:ln>
                          <a:solidFill>
                            <a:schemeClr val="tx1"/>
                          </a:solidFill>
                          <a:effectLst/>
                          <a:latin typeface="Arial" charset="0"/>
                        </a:rPr>
                        <a:t> tool, open a Terminal window by selecting </a:t>
                      </a:r>
                      <a:r>
                        <a:rPr kumimoji="0" lang="en-US" sz="1100" b="1" i="0" u="none" strike="noStrike" cap="none" normalizeH="0" baseline="0" dirty="0">
                          <a:ln>
                            <a:noFill/>
                          </a:ln>
                          <a:solidFill>
                            <a:schemeClr val="tx1"/>
                          </a:solidFill>
                          <a:effectLst/>
                          <a:latin typeface="Arial" charset="0"/>
                        </a:rPr>
                        <a:t>Applications→Utilities→Terminal</a:t>
                      </a:r>
                      <a:r>
                        <a:rPr kumimoji="0" lang="en-US" sz="1100" b="0" i="0" u="none" strike="noStrike" cap="none" normalizeH="0" baseline="0" dirty="0">
                          <a:ln>
                            <a:noFill/>
                          </a:ln>
                          <a:solidFill>
                            <a:schemeClr val="tx1"/>
                          </a:solidFill>
                          <a:effectLst/>
                          <a:latin typeface="Arial" charset="0"/>
                        </a:rPr>
                        <a:t>, or from </a:t>
                      </a:r>
                      <a:r>
                        <a:rPr kumimoji="0" lang="en-US" sz="1100" b="1" i="0" u="none" strike="noStrike" cap="none" normalizeH="0" baseline="0" dirty="0">
                          <a:ln>
                            <a:noFill/>
                          </a:ln>
                          <a:solidFill>
                            <a:schemeClr val="tx1"/>
                          </a:solidFill>
                          <a:effectLst/>
                          <a:latin typeface="Arial" charset="0"/>
                        </a:rPr>
                        <a:t>Finder</a:t>
                      </a:r>
                      <a:r>
                        <a:rPr kumimoji="0" lang="en-US" sz="1100" b="0" i="0" u="none" strike="noStrike" cap="none" normalizeH="0" baseline="0" dirty="0">
                          <a:ln>
                            <a:noFill/>
                          </a:ln>
                          <a:solidFill>
                            <a:schemeClr val="tx1"/>
                          </a:solidFill>
                          <a:effectLst/>
                          <a:latin typeface="Arial" charset="0"/>
                        </a:rPr>
                        <a:t>, select </a:t>
                      </a:r>
                      <a:r>
                        <a:rPr kumimoji="0" lang="en-US" sz="1100" b="1" i="0" u="none" strike="noStrike" cap="none" normalizeH="0" baseline="0" dirty="0">
                          <a:ln>
                            <a:noFill/>
                          </a:ln>
                          <a:solidFill>
                            <a:schemeClr val="tx1"/>
                          </a:solidFill>
                          <a:effectLst/>
                          <a:latin typeface="Arial" charset="0"/>
                        </a:rPr>
                        <a:t>Finder→Services→New Terminal at Folder</a:t>
                      </a:r>
                      <a:r>
                        <a:rPr kumimoji="0" lang="en-US" sz="1100" b="0" i="0" u="none" strike="noStrike" cap="none" normalizeH="0" baseline="0" dirty="0">
                          <a:ln>
                            <a:noFill/>
                          </a:ln>
                          <a:solidFill>
                            <a:schemeClr val="tx1"/>
                          </a:solidFill>
                          <a:effectLst/>
                          <a:latin typeface="Arial" charset="0"/>
                        </a:rPr>
                        <a:t> or </a:t>
                      </a:r>
                      <a:r>
                        <a:rPr kumimoji="0" lang="en-US" sz="1100" b="1" i="0" u="none" strike="noStrike" cap="none" normalizeH="0" baseline="0" dirty="0">
                          <a:ln>
                            <a:noFill/>
                          </a:ln>
                          <a:solidFill>
                            <a:schemeClr val="tx1"/>
                          </a:solidFill>
                          <a:effectLst/>
                          <a:latin typeface="Arial" charset="0"/>
                        </a:rPr>
                        <a:t>New Terminal Tab at Folder</a:t>
                      </a:r>
                      <a:r>
                        <a:rPr kumimoji="0" lang="en-US" sz="1100" b="0" i="0" u="none" strike="noStrike" cap="none" normalizeH="0" baseline="0" dirty="0">
                          <a:ln>
                            <a:noFill/>
                          </a:ln>
                          <a:solidFill>
                            <a:schemeClr val="tx1"/>
                          </a:solidFill>
                          <a:effectLst/>
                          <a:latin typeface="Arial" charset="0"/>
                        </a:rPr>
                        <a:t>. </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18277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 X Management Tools (Cont.)	</a:t>
            </a:r>
          </a:p>
        </p:txBody>
      </p:sp>
      <p:graphicFrame>
        <p:nvGraphicFramePr>
          <p:cNvPr id="5" name="Group 23"/>
          <p:cNvGraphicFramePr>
            <a:graphicFrameLocks noGrp="1"/>
          </p:cNvGraphicFramePr>
          <p:nvPr>
            <p:extLst>
              <p:ext uri="{D42A27DB-BD31-4B8C-83A1-F6EECF244321}">
                <p14:modId xmlns:p14="http://schemas.microsoft.com/office/powerpoint/2010/main" val="209756818"/>
              </p:ext>
            </p:extLst>
          </p:nvPr>
        </p:nvGraphicFramePr>
        <p:xfrm>
          <a:off x="914400" y="1295400"/>
          <a:ext cx="7734300" cy="5114544"/>
        </p:xfrm>
        <a:graphic>
          <a:graphicData uri="http://schemas.openxmlformats.org/drawingml/2006/table">
            <a:tbl>
              <a:tblPr/>
              <a:tblGrid>
                <a:gridCol w="14097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Tool/Function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Description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400" b="1" i="0" u="none" strike="noStrike" cap="none" normalizeH="0" baseline="0" dirty="0">
                          <a:ln>
                            <a:noFill/>
                          </a:ln>
                          <a:solidFill>
                            <a:schemeClr val="bg1"/>
                          </a:solidFill>
                          <a:effectLst/>
                          <a:latin typeface="Arial" charset="0"/>
                        </a:rPr>
                        <a:t>Accessed From</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Disk maintenance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The </a:t>
                      </a:r>
                      <a:r>
                        <a:rPr kumimoji="0" lang="en-US" sz="1100" b="1" i="0" u="none" strike="noStrike" cap="none" normalizeH="0" baseline="0" dirty="0">
                          <a:ln>
                            <a:noFill/>
                          </a:ln>
                          <a:solidFill>
                            <a:schemeClr val="tx1"/>
                          </a:solidFill>
                          <a:effectLst/>
                          <a:latin typeface="Arial" charset="0"/>
                        </a:rPr>
                        <a:t>Disk Utility </a:t>
                      </a:r>
                      <a:r>
                        <a:rPr kumimoji="0" lang="en-US" sz="1100" b="0" i="0" u="none" strike="noStrike" cap="none" normalizeH="0" baseline="0" dirty="0">
                          <a:ln>
                            <a:noFill/>
                          </a:ln>
                          <a:solidFill>
                            <a:schemeClr val="tx1"/>
                          </a:solidFill>
                          <a:effectLst/>
                          <a:latin typeface="Arial" charset="0"/>
                        </a:rPr>
                        <a:t>application can be used to verify or repair a disk. If you are unable to use this application, you can use the command line command </a:t>
                      </a:r>
                      <a:r>
                        <a:rPr kumimoji="0" lang="en-US" sz="1100" b="1" i="0" u="none" strike="noStrike" cap="none" normalizeH="0" baseline="0" dirty="0">
                          <a:ln>
                            <a:noFill/>
                          </a:ln>
                          <a:solidFill>
                            <a:schemeClr val="tx1"/>
                          </a:solidFill>
                          <a:effectLst/>
                          <a:latin typeface="Arial" charset="0"/>
                        </a:rPr>
                        <a:t>fsck</a:t>
                      </a:r>
                      <a:r>
                        <a:rPr kumimoji="0" lang="en-US" sz="1100" b="0" i="0" u="none" strike="noStrike" cap="none" normalizeH="0" baseline="0" dirty="0">
                          <a:ln>
                            <a:noFill/>
                          </a:ln>
                          <a:solidFill>
                            <a:schemeClr val="tx1"/>
                          </a:solidFill>
                          <a:effectLst/>
                          <a:latin typeface="Arial" charset="0"/>
                        </a:rPr>
                        <a: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To access the Disk Utility, press </a:t>
                      </a:r>
                      <a:r>
                        <a:rPr kumimoji="0" lang="en-US" sz="1100" b="1" i="0" u="none" strike="noStrike" cap="none" normalizeH="0" baseline="0" dirty="0">
                          <a:ln>
                            <a:noFill/>
                          </a:ln>
                          <a:solidFill>
                            <a:schemeClr val="tx1"/>
                          </a:solidFill>
                          <a:effectLst/>
                          <a:latin typeface="Arial" charset="0"/>
                        </a:rPr>
                        <a:t>Command + Space</a:t>
                      </a:r>
                      <a:r>
                        <a:rPr kumimoji="0" lang="en-US" sz="1100" b="0" i="0" u="none" strike="noStrike" cap="none" normalizeH="0" baseline="0" dirty="0">
                          <a:ln>
                            <a:noFill/>
                          </a:ln>
                          <a:solidFill>
                            <a:schemeClr val="tx1"/>
                          </a:solidFill>
                          <a:effectLst/>
                          <a:latin typeface="Arial" charset="0"/>
                        </a:rPr>
                        <a:t>, type </a:t>
                      </a:r>
                      <a:r>
                        <a:rPr kumimoji="0" lang="en-US" sz="1100" b="1" i="1" u="none" strike="noStrike" cap="none" normalizeH="0" baseline="0" dirty="0">
                          <a:ln>
                            <a:noFill/>
                          </a:ln>
                          <a:solidFill>
                            <a:schemeClr val="tx1"/>
                          </a:solidFill>
                          <a:effectLst/>
                          <a:latin typeface="Arial" charset="0"/>
                        </a:rPr>
                        <a:t>Disk Utility</a:t>
                      </a:r>
                      <a:r>
                        <a:rPr kumimoji="0" lang="en-US" sz="1100" b="0" i="0" u="none" strike="noStrike" cap="none" normalizeH="0" baseline="0" dirty="0">
                          <a:ln>
                            <a:noFill/>
                          </a:ln>
                          <a:solidFill>
                            <a:schemeClr val="tx1"/>
                          </a:solidFill>
                          <a:effectLst/>
                          <a:latin typeface="Arial" charset="0"/>
                        </a:rPr>
                        <a:t>, and press Return. Or, select the </a:t>
                      </a:r>
                      <a:r>
                        <a:rPr kumimoji="0" lang="en-US" sz="1100" b="1" i="0" u="none" strike="noStrike" cap="none" normalizeH="0" baseline="0" dirty="0">
                          <a:ln>
                            <a:noFill/>
                          </a:ln>
                          <a:solidFill>
                            <a:schemeClr val="tx1"/>
                          </a:solidFill>
                          <a:effectLst/>
                          <a:latin typeface="Arial" charset="0"/>
                        </a:rPr>
                        <a:t>Launchpad</a:t>
                      </a:r>
                      <a:r>
                        <a:rPr kumimoji="0" lang="en-US" sz="1100" b="0" i="0" u="none" strike="noStrike" cap="none" normalizeH="0" baseline="0" dirty="0">
                          <a:ln>
                            <a:noFill/>
                          </a:ln>
                          <a:solidFill>
                            <a:schemeClr val="tx1"/>
                          </a:solidFill>
                          <a:effectLst/>
                          <a:latin typeface="Arial" charset="0"/>
                        </a:rPr>
                        <a:t> icon, select </a:t>
                      </a:r>
                      <a:r>
                        <a:rPr kumimoji="0" lang="en-US" sz="1100" b="1" i="0" u="none" strike="noStrike" cap="none" normalizeH="0" baseline="0" dirty="0">
                          <a:ln>
                            <a:noFill/>
                          </a:ln>
                          <a:solidFill>
                            <a:schemeClr val="tx1"/>
                          </a:solidFill>
                          <a:effectLst/>
                          <a:latin typeface="Arial" charset="0"/>
                        </a:rPr>
                        <a:t>Other</a:t>
                      </a:r>
                      <a:r>
                        <a:rPr kumimoji="0" lang="en-US" sz="1100" b="0" i="0" u="none" strike="noStrike" cap="none" normalizeH="0" baseline="0" dirty="0">
                          <a:ln>
                            <a:noFill/>
                          </a:ln>
                          <a:solidFill>
                            <a:schemeClr val="tx1"/>
                          </a:solidFill>
                          <a:effectLst/>
                          <a:latin typeface="Arial" charset="0"/>
                        </a:rPr>
                        <a:t>, and select </a:t>
                      </a:r>
                      <a:r>
                        <a:rPr kumimoji="0" lang="en-US" sz="1100" b="1" i="0" u="none" strike="noStrike" cap="none" normalizeH="0" baseline="0" dirty="0">
                          <a:ln>
                            <a:noFill/>
                          </a:ln>
                          <a:solidFill>
                            <a:schemeClr val="tx1"/>
                          </a:solidFill>
                          <a:effectLst/>
                          <a:latin typeface="Arial" charset="0"/>
                        </a:rPr>
                        <a:t>Disk Utility</a:t>
                      </a:r>
                      <a:r>
                        <a:rPr kumimoji="0" lang="en-US" sz="1100" b="0" i="0" u="none" strike="noStrike" cap="none" normalizeH="0" baseline="0" dirty="0">
                          <a:ln>
                            <a:noFill/>
                          </a:ln>
                          <a:solidFill>
                            <a:schemeClr val="tx1"/>
                          </a:solidFill>
                          <a:effectLst/>
                          <a:latin typeface="Arial" charset="0"/>
                        </a:rPr>
                        <a:t>. Or, in </a:t>
                      </a:r>
                      <a:r>
                        <a:rPr kumimoji="0" lang="en-US" sz="1100" b="1" i="0" u="none" strike="noStrike" cap="none" normalizeH="0" baseline="0" dirty="0">
                          <a:ln>
                            <a:noFill/>
                          </a:ln>
                          <a:solidFill>
                            <a:schemeClr val="tx1"/>
                          </a:solidFill>
                          <a:effectLst/>
                          <a:latin typeface="Arial" charset="0"/>
                        </a:rPr>
                        <a:t>Finder</a:t>
                      </a:r>
                      <a:r>
                        <a:rPr kumimoji="0" lang="en-US" sz="1100" b="0" i="0" u="none" strike="noStrike" cap="none" normalizeH="0" baseline="0" dirty="0">
                          <a:ln>
                            <a:noFill/>
                          </a:ln>
                          <a:solidFill>
                            <a:schemeClr val="tx1"/>
                          </a:solidFill>
                          <a:effectLst/>
                          <a:latin typeface="Arial" charset="0"/>
                        </a:rPr>
                        <a:t>, select </a:t>
                      </a:r>
                      <a:r>
                        <a:rPr kumimoji="0" lang="en-US" sz="1100" b="1" i="0" u="none" strike="noStrike" cap="none" normalizeH="0" baseline="0" dirty="0">
                          <a:ln>
                            <a:noFill/>
                          </a:ln>
                          <a:solidFill>
                            <a:schemeClr val="tx1"/>
                          </a:solidFill>
                          <a:effectLst/>
                          <a:latin typeface="Arial" charset="0"/>
                        </a:rPr>
                        <a:t>Applications</a:t>
                      </a:r>
                      <a:r>
                        <a:rPr kumimoji="0" lang="en-US" sz="1100" b="0" i="0" u="none" strike="noStrike" cap="none" normalizeH="0" baseline="0" dirty="0">
                          <a:ln>
                            <a:noFill/>
                          </a:ln>
                          <a:solidFill>
                            <a:schemeClr val="tx1"/>
                          </a:solidFill>
                          <a:effectLst/>
                          <a:latin typeface="Arial" charset="0"/>
                        </a:rPr>
                        <a:t> in the sidebar, double-click </a:t>
                      </a:r>
                      <a:r>
                        <a:rPr kumimoji="0" lang="en-US" sz="1100" b="1" i="0" u="none" strike="noStrike" cap="none" normalizeH="0" baseline="0" dirty="0">
                          <a:ln>
                            <a:noFill/>
                          </a:ln>
                          <a:solidFill>
                            <a:schemeClr val="tx1"/>
                          </a:solidFill>
                          <a:effectLst/>
                          <a:latin typeface="Arial" charset="0"/>
                        </a:rPr>
                        <a:t>Utilities</a:t>
                      </a:r>
                      <a:r>
                        <a:rPr kumimoji="0" lang="en-US" sz="1100" b="0" i="0" u="none" strike="noStrike" cap="none" normalizeH="0" baseline="0" dirty="0">
                          <a:ln>
                            <a:noFill/>
                          </a:ln>
                          <a:solidFill>
                            <a:schemeClr val="tx1"/>
                          </a:solidFill>
                          <a:effectLst/>
                          <a:latin typeface="Arial" charset="0"/>
                        </a:rPr>
                        <a:t>, and double-click </a:t>
                      </a:r>
                      <a:r>
                        <a:rPr kumimoji="0" lang="en-US" sz="1100" b="1" i="0" u="none" strike="noStrike" cap="none" normalizeH="0" baseline="0" dirty="0">
                          <a:ln>
                            <a:noFill/>
                          </a:ln>
                          <a:solidFill>
                            <a:schemeClr val="tx1"/>
                          </a:solidFill>
                          <a:effectLst/>
                          <a:latin typeface="Arial" charset="0"/>
                        </a:rPr>
                        <a:t>Disk Utility</a:t>
                      </a:r>
                      <a:r>
                        <a:rPr kumimoji="0" lang="en-US" sz="1100" b="0" i="0" u="none" strike="noStrike" cap="none" normalizeH="0" baseline="0" dirty="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For the </a:t>
                      </a:r>
                      <a:r>
                        <a:rPr kumimoji="0" lang="en-US" sz="1100" b="1" i="1" u="none" strike="noStrike" cap="none" normalizeH="0" baseline="0" dirty="0">
                          <a:ln>
                            <a:noFill/>
                          </a:ln>
                          <a:solidFill>
                            <a:schemeClr val="tx1"/>
                          </a:solidFill>
                          <a:effectLst/>
                          <a:latin typeface="Arial" charset="0"/>
                        </a:rPr>
                        <a:t>fsck</a:t>
                      </a:r>
                      <a:r>
                        <a:rPr kumimoji="0" lang="en-US" sz="1100" b="0" i="0" u="none" strike="noStrike" cap="none" normalizeH="0" baseline="0" dirty="0">
                          <a:ln>
                            <a:noFill/>
                          </a:ln>
                          <a:solidFill>
                            <a:schemeClr val="tx1"/>
                          </a:solidFill>
                          <a:effectLst/>
                          <a:latin typeface="Arial" charset="0"/>
                        </a:rPr>
                        <a:t> tool, open a Terminal window by selecting </a:t>
                      </a:r>
                      <a:r>
                        <a:rPr kumimoji="0" lang="en-US" sz="1100" b="1" i="0" u="none" strike="noStrike" cap="none" normalizeH="0" baseline="0" dirty="0">
                          <a:ln>
                            <a:noFill/>
                          </a:ln>
                          <a:solidFill>
                            <a:schemeClr val="tx1"/>
                          </a:solidFill>
                          <a:effectLst/>
                          <a:latin typeface="Arial" charset="0"/>
                        </a:rPr>
                        <a:t>Applications→Utilities→Terminal</a:t>
                      </a:r>
                      <a:r>
                        <a:rPr kumimoji="0" lang="en-US" sz="1100" b="0" i="0" u="none" strike="noStrike" cap="none" normalizeH="0" baseline="0" dirty="0">
                          <a:ln>
                            <a:noFill/>
                          </a:ln>
                          <a:solidFill>
                            <a:schemeClr val="tx1"/>
                          </a:solidFill>
                          <a:effectLst/>
                          <a:latin typeface="Arial" charset="0"/>
                        </a:rPr>
                        <a:t>, or from </a:t>
                      </a:r>
                      <a:r>
                        <a:rPr kumimoji="0" lang="en-US" sz="1100" b="1" i="0" u="none" strike="noStrike" cap="none" normalizeH="0" baseline="0" dirty="0">
                          <a:ln>
                            <a:noFill/>
                          </a:ln>
                          <a:solidFill>
                            <a:schemeClr val="tx1"/>
                          </a:solidFill>
                          <a:effectLst/>
                          <a:latin typeface="Arial" charset="0"/>
                        </a:rPr>
                        <a:t>Finder</a:t>
                      </a:r>
                      <a:r>
                        <a:rPr kumimoji="0" lang="en-US" sz="1100" b="0" i="0" u="none" strike="noStrike" cap="none" normalizeH="0" baseline="0" dirty="0">
                          <a:ln>
                            <a:noFill/>
                          </a:ln>
                          <a:solidFill>
                            <a:schemeClr val="tx1"/>
                          </a:solidFill>
                          <a:effectLst/>
                          <a:latin typeface="Arial" charset="0"/>
                        </a:rPr>
                        <a:t>, select </a:t>
                      </a:r>
                      <a:r>
                        <a:rPr kumimoji="0" lang="en-US" sz="1100" b="1" i="0" u="none" strike="noStrike" cap="none" normalizeH="0" baseline="0" dirty="0">
                          <a:ln>
                            <a:noFill/>
                          </a:ln>
                          <a:solidFill>
                            <a:schemeClr val="tx1"/>
                          </a:solidFill>
                          <a:effectLst/>
                          <a:latin typeface="Arial" charset="0"/>
                        </a:rPr>
                        <a:t>Finder→Services→New Terminal at Folder</a:t>
                      </a:r>
                      <a:r>
                        <a:rPr kumimoji="0" lang="en-US" sz="1100" b="0" i="0" u="none" strike="noStrike" cap="none" normalizeH="0" baseline="0" dirty="0">
                          <a:ln>
                            <a:noFill/>
                          </a:ln>
                          <a:solidFill>
                            <a:schemeClr val="tx1"/>
                          </a:solidFill>
                          <a:effectLst/>
                          <a:latin typeface="Arial" charset="0"/>
                        </a:rPr>
                        <a:t> or </a:t>
                      </a:r>
                      <a:r>
                        <a:rPr kumimoji="0" lang="en-US" sz="1100" b="1" i="0" u="none" strike="noStrike" cap="none" normalizeH="0" baseline="0" dirty="0">
                          <a:ln>
                            <a:noFill/>
                          </a:ln>
                          <a:solidFill>
                            <a:schemeClr val="tx1"/>
                          </a:solidFill>
                          <a:effectLst/>
                          <a:latin typeface="Arial" charset="0"/>
                        </a:rPr>
                        <a:t>New Terminal Tab at Folder</a:t>
                      </a:r>
                      <a:r>
                        <a:rPr kumimoji="0" lang="en-US" sz="1100" b="0" i="0" u="none" strike="noStrike" cap="none" normalizeH="0" baseline="0" dirty="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
                          <a:srgbClr val="FF9900"/>
                        </a:buClr>
                        <a:buSzTx/>
                        <a:buFontTx/>
                        <a:buNone/>
                        <a:tabLst/>
                      </a:pPr>
                      <a:endParaRPr kumimoji="0" lang="en-US" sz="1100" b="0" i="0" u="none" strike="noStrike" cap="none" normalizeH="0" baseline="0" dirty="0">
                        <a:ln>
                          <a:noFill/>
                        </a:ln>
                        <a:solidFill>
                          <a:schemeClr val="tx1"/>
                        </a:solidFill>
                        <a:effectLst/>
                        <a:latin typeface="Arial" charset="0"/>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Shell/Terminal</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A Terminal window is where you can access the shell or command line in OS X. </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Select </a:t>
                      </a:r>
                      <a:r>
                        <a:rPr kumimoji="0" lang="en-US" sz="1100" b="1" i="0" u="none" strike="noStrike" cap="none" normalizeH="0" baseline="0" dirty="0">
                          <a:ln>
                            <a:noFill/>
                          </a:ln>
                          <a:solidFill>
                            <a:schemeClr val="tx1"/>
                          </a:solidFill>
                          <a:effectLst/>
                          <a:latin typeface="Arial" charset="0"/>
                        </a:rPr>
                        <a:t>Applications→Utilities→Terminal</a:t>
                      </a:r>
                      <a:r>
                        <a:rPr kumimoji="0" lang="en-US" sz="1100" b="0" i="0" u="none" strike="noStrike" cap="none" normalizeH="0" baseline="0" dirty="0">
                          <a:ln>
                            <a:noFill/>
                          </a:ln>
                          <a:solidFill>
                            <a:schemeClr val="tx1"/>
                          </a:solidFill>
                          <a:effectLst/>
                          <a:latin typeface="Arial" charset="0"/>
                        </a:rPr>
                        <a:t>, or from </a:t>
                      </a:r>
                      <a:r>
                        <a:rPr kumimoji="0" lang="en-US" sz="1100" b="1" i="0" u="none" strike="noStrike" cap="none" normalizeH="0" baseline="0" dirty="0">
                          <a:ln>
                            <a:noFill/>
                          </a:ln>
                          <a:solidFill>
                            <a:schemeClr val="tx1"/>
                          </a:solidFill>
                          <a:effectLst/>
                          <a:latin typeface="Arial" charset="0"/>
                        </a:rPr>
                        <a:t>Finder</a:t>
                      </a:r>
                      <a:r>
                        <a:rPr kumimoji="0" lang="en-US" sz="1100" b="0" i="0" u="none" strike="noStrike" cap="none" normalizeH="0" baseline="0" dirty="0">
                          <a:ln>
                            <a:noFill/>
                          </a:ln>
                          <a:solidFill>
                            <a:schemeClr val="tx1"/>
                          </a:solidFill>
                          <a:effectLst/>
                          <a:latin typeface="Arial" charset="0"/>
                        </a:rPr>
                        <a:t>, select </a:t>
                      </a:r>
                      <a:r>
                        <a:rPr kumimoji="0" lang="en-US" sz="1100" b="1" i="0" u="none" strike="noStrike" cap="none" normalizeH="0" baseline="0" dirty="0">
                          <a:ln>
                            <a:noFill/>
                          </a:ln>
                          <a:solidFill>
                            <a:schemeClr val="tx1"/>
                          </a:solidFill>
                          <a:effectLst/>
                          <a:latin typeface="Arial" charset="0"/>
                        </a:rPr>
                        <a:t>Finder→Services→New Terminal at Folder </a:t>
                      </a:r>
                      <a:r>
                        <a:rPr kumimoji="0" lang="en-US" sz="1100" b="0" i="0" u="none" strike="noStrike" cap="none" normalizeH="0" baseline="0" dirty="0">
                          <a:ln>
                            <a:noFill/>
                          </a:ln>
                          <a:solidFill>
                            <a:schemeClr val="tx1"/>
                          </a:solidFill>
                          <a:effectLst/>
                          <a:latin typeface="Arial" charset="0"/>
                        </a:rPr>
                        <a:t>or </a:t>
                      </a:r>
                      <a:r>
                        <a:rPr kumimoji="0" lang="en-US" sz="1100" b="1" i="0" u="none" strike="noStrike" cap="none" normalizeH="0" baseline="0" dirty="0">
                          <a:ln>
                            <a:noFill/>
                          </a:ln>
                          <a:solidFill>
                            <a:schemeClr val="tx1"/>
                          </a:solidFill>
                          <a:effectLst/>
                          <a:latin typeface="Arial" charset="0"/>
                        </a:rPr>
                        <a:t>New Terminal Tab at Folder</a:t>
                      </a:r>
                      <a:r>
                        <a:rPr kumimoji="0" lang="en-US" sz="1100" b="0" i="0" u="none" strike="noStrike" cap="none" normalizeH="0" baseline="0" dirty="0">
                          <a:ln>
                            <a:noFill/>
                          </a:ln>
                          <a:solidFill>
                            <a:schemeClr val="tx1"/>
                          </a:solidFill>
                          <a:effectLst/>
                          <a:latin typeface="Arial" charset="0"/>
                        </a:rPr>
                        <a:t>. </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Screen sharing</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You can share your screen or share the screen of another Mac. You can use iCloud to share your screen , and you can use Finder to connect to a remote Mac.</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To use iCloud to share your screen, from the Apple menu, select </a:t>
                      </a:r>
                      <a:r>
                        <a:rPr kumimoji="0" lang="en-US" sz="1100" b="1" i="0" u="none" strike="noStrike" cap="none" normalizeH="0" baseline="0" dirty="0">
                          <a:ln>
                            <a:noFill/>
                          </a:ln>
                          <a:solidFill>
                            <a:schemeClr val="tx1"/>
                          </a:solidFill>
                          <a:effectLst/>
                          <a:latin typeface="Arial" charset="0"/>
                        </a:rPr>
                        <a:t>System Preferences→Sharing→ Screen Sharing</a:t>
                      </a:r>
                      <a:r>
                        <a:rPr kumimoji="0" lang="en-US" sz="1100" b="0" i="0" u="none" strike="noStrike" cap="none" normalizeH="0" baseline="0" dirty="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To use Finder to connect to a remote Mac, select </a:t>
                      </a:r>
                      <a:r>
                        <a:rPr kumimoji="0" lang="en-US" sz="1100" b="1" i="0" u="none" strike="noStrike" cap="none" normalizeH="0" baseline="0" dirty="0">
                          <a:ln>
                            <a:noFill/>
                          </a:ln>
                          <a:solidFill>
                            <a:schemeClr val="tx1"/>
                          </a:solidFill>
                          <a:effectLst/>
                          <a:latin typeface="Arial" charset="0"/>
                        </a:rPr>
                        <a:t>Finder→Preferences</a:t>
                      </a:r>
                      <a:r>
                        <a:rPr kumimoji="0" lang="en-US" sz="1100" b="0" i="0" u="none" strike="noStrike" cap="none" normalizeH="0" baseline="0" dirty="0">
                          <a:ln>
                            <a:noFill/>
                          </a:ln>
                          <a:solidFill>
                            <a:schemeClr val="tx1"/>
                          </a:solidFill>
                          <a:effectLst/>
                          <a:latin typeface="Arial" charset="0"/>
                        </a:rPr>
                        <a:t>, then in the sidebar, in the </a:t>
                      </a:r>
                      <a:r>
                        <a:rPr kumimoji="0" lang="en-US" sz="1100" b="1" i="0" u="none" strike="noStrike" cap="none" normalizeH="0" baseline="0" dirty="0">
                          <a:ln>
                            <a:noFill/>
                          </a:ln>
                          <a:solidFill>
                            <a:schemeClr val="tx1"/>
                          </a:solidFill>
                          <a:effectLst/>
                          <a:latin typeface="Arial" charset="0"/>
                        </a:rPr>
                        <a:t>Shared</a:t>
                      </a:r>
                      <a:r>
                        <a:rPr kumimoji="0" lang="en-US" sz="1100" b="0" i="0" u="none" strike="noStrike" cap="none" normalizeH="0" baseline="0" dirty="0">
                          <a:ln>
                            <a:noFill/>
                          </a:ln>
                          <a:solidFill>
                            <a:schemeClr val="tx1"/>
                          </a:solidFill>
                          <a:effectLst/>
                          <a:latin typeface="Arial" charset="0"/>
                        </a:rPr>
                        <a:t> section, select </a:t>
                      </a:r>
                      <a:r>
                        <a:rPr kumimoji="0" lang="en-US" sz="1100" b="1" i="0" u="none" strike="noStrike" cap="none" normalizeH="0" baseline="0" dirty="0">
                          <a:ln>
                            <a:noFill/>
                          </a:ln>
                          <a:solidFill>
                            <a:schemeClr val="tx1"/>
                          </a:solidFill>
                          <a:effectLst/>
                          <a:latin typeface="Arial" charset="0"/>
                        </a:rPr>
                        <a:t>Back to My Mac</a:t>
                      </a:r>
                      <a:r>
                        <a:rPr kumimoji="0" lang="en-US" sz="1100" b="0" i="0" u="none" strike="noStrike" cap="none" normalizeH="0" baseline="0" dirty="0">
                          <a:ln>
                            <a:noFill/>
                          </a:ln>
                          <a:solidFill>
                            <a:schemeClr val="tx1"/>
                          </a:solidFill>
                          <a:effectLst/>
                          <a:latin typeface="Arial" charset="0"/>
                        </a:rPr>
                        <a: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1" i="0" u="none" strike="noStrike" cap="none" normalizeH="0" baseline="0" dirty="0">
                          <a:ln>
                            <a:noFill/>
                          </a:ln>
                          <a:solidFill>
                            <a:schemeClr val="tx1"/>
                          </a:solidFill>
                          <a:effectLst/>
                          <a:latin typeface="Arial" charset="0"/>
                        </a:rPr>
                        <a:t>Force Quit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If an app is not responding, you can use </a:t>
                      </a:r>
                      <a:r>
                        <a:rPr kumimoji="0" lang="en-US" sz="1100" b="1" i="0" u="none" strike="noStrike" cap="none" normalizeH="0" baseline="0" dirty="0">
                          <a:ln>
                            <a:noFill/>
                          </a:ln>
                          <a:solidFill>
                            <a:schemeClr val="tx1"/>
                          </a:solidFill>
                          <a:effectLst/>
                          <a:latin typeface="Arial" charset="0"/>
                        </a:rPr>
                        <a:t>Force Quit </a:t>
                      </a:r>
                      <a:r>
                        <a:rPr kumimoji="0" lang="en-US" sz="1100" b="0" i="0" u="none" strike="noStrike" cap="none" normalizeH="0" baseline="0" dirty="0">
                          <a:ln>
                            <a:noFill/>
                          </a:ln>
                          <a:solidFill>
                            <a:schemeClr val="tx1"/>
                          </a:solidFill>
                          <a:effectLst/>
                          <a:latin typeface="Arial" charset="0"/>
                        </a:rPr>
                        <a:t>from the Apple menu to open the </a:t>
                      </a:r>
                      <a:r>
                        <a:rPr kumimoji="0" lang="en-US" sz="1100" b="1" i="0" u="none" strike="noStrike" cap="none" normalizeH="0" baseline="0" dirty="0">
                          <a:ln>
                            <a:noFill/>
                          </a:ln>
                          <a:solidFill>
                            <a:schemeClr val="tx1"/>
                          </a:solidFill>
                          <a:effectLst/>
                          <a:latin typeface="Arial" charset="0"/>
                        </a:rPr>
                        <a:t>Force Quit Applications </a:t>
                      </a:r>
                      <a:r>
                        <a:rPr kumimoji="0" lang="en-US" sz="1100" b="0" i="0" u="none" strike="noStrike" cap="none" normalizeH="0" baseline="0" dirty="0">
                          <a:ln>
                            <a:noFill/>
                          </a:ln>
                          <a:solidFill>
                            <a:schemeClr val="tx1"/>
                          </a:solidFill>
                          <a:effectLst/>
                          <a:latin typeface="Arial" charset="0"/>
                        </a:rPr>
                        <a:t>window, then select the non-responsive app and select the </a:t>
                      </a:r>
                      <a:r>
                        <a:rPr kumimoji="0" lang="en-US" sz="1100" b="1" i="0" u="none" strike="noStrike" cap="none" normalizeH="0" baseline="0" dirty="0">
                          <a:ln>
                            <a:noFill/>
                          </a:ln>
                          <a:solidFill>
                            <a:schemeClr val="tx1"/>
                          </a:solidFill>
                          <a:effectLst/>
                          <a:latin typeface="Arial" charset="0"/>
                        </a:rPr>
                        <a:t>Force Quit </a:t>
                      </a:r>
                      <a:r>
                        <a:rPr kumimoji="0" lang="en-US" sz="1100" b="0" i="0" u="none" strike="noStrike" cap="none" normalizeH="0" baseline="0" dirty="0">
                          <a:ln>
                            <a:noFill/>
                          </a:ln>
                          <a:solidFill>
                            <a:schemeClr val="tx1"/>
                          </a:solidFill>
                          <a:effectLst/>
                          <a:latin typeface="Arial" charset="0"/>
                        </a:rPr>
                        <a:t>button. </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Tx/>
                        <a:buNone/>
                        <a:tabLst/>
                      </a:pPr>
                      <a:r>
                        <a:rPr kumimoji="0" lang="en-US" sz="1100" b="0" i="0" u="none" strike="noStrike" cap="none" normalizeH="0" baseline="0" dirty="0">
                          <a:ln>
                            <a:noFill/>
                          </a:ln>
                          <a:solidFill>
                            <a:schemeClr val="tx1"/>
                          </a:solidFill>
                          <a:effectLst/>
                          <a:latin typeface="Arial" charset="0"/>
                        </a:rPr>
                        <a:t>From the Apple menu, select </a:t>
                      </a:r>
                      <a:r>
                        <a:rPr kumimoji="0" lang="en-US" sz="1100" b="1" i="0" u="none" strike="noStrike" cap="none" normalizeH="0" baseline="0" dirty="0">
                          <a:ln>
                            <a:noFill/>
                          </a:ln>
                          <a:solidFill>
                            <a:schemeClr val="tx1"/>
                          </a:solidFill>
                          <a:effectLst/>
                          <a:latin typeface="Arial" charset="0"/>
                        </a:rPr>
                        <a:t>Force Quit </a:t>
                      </a:r>
                      <a:r>
                        <a:rPr kumimoji="0" lang="en-US" sz="1100" b="0" i="0" u="none" strike="noStrike" cap="none" normalizeH="0" baseline="0" dirty="0">
                          <a:ln>
                            <a:noFill/>
                          </a:ln>
                          <a:solidFill>
                            <a:schemeClr val="tx1"/>
                          </a:solidFill>
                          <a:effectLst/>
                          <a:latin typeface="Arial" charset="0"/>
                        </a:rPr>
                        <a:t>to open the </a:t>
                      </a:r>
                      <a:r>
                        <a:rPr kumimoji="0" lang="en-US" sz="1100" b="1" i="0" u="none" strike="noStrike" cap="none" normalizeH="0" baseline="0" dirty="0">
                          <a:ln>
                            <a:noFill/>
                          </a:ln>
                          <a:solidFill>
                            <a:schemeClr val="tx1"/>
                          </a:solidFill>
                          <a:effectLst/>
                          <a:latin typeface="Arial" charset="0"/>
                        </a:rPr>
                        <a:t>Force Quit Applications</a:t>
                      </a:r>
                      <a:r>
                        <a:rPr kumimoji="0" lang="en-US" sz="1100" b="0" i="0" u="none" strike="noStrike" cap="none" normalizeH="0" baseline="0" dirty="0">
                          <a:ln>
                            <a:noFill/>
                          </a:ln>
                          <a:solidFill>
                            <a:schemeClr val="tx1"/>
                          </a:solidFill>
                          <a:effectLst/>
                          <a:latin typeface="Arial" charset="0"/>
                        </a:rPr>
                        <a:t> window. You can also access this window by pressing </a:t>
                      </a:r>
                      <a:r>
                        <a:rPr kumimoji="0" lang="en-US" sz="1100" b="1" i="0" u="none" strike="noStrike" cap="none" normalizeH="0" baseline="0" dirty="0">
                          <a:ln>
                            <a:noFill/>
                          </a:ln>
                          <a:solidFill>
                            <a:schemeClr val="tx1"/>
                          </a:solidFill>
                          <a:effectLst/>
                          <a:latin typeface="Arial" charset="0"/>
                        </a:rPr>
                        <a:t>Command+Option+Esc</a:t>
                      </a:r>
                      <a:r>
                        <a:rPr kumimoji="0" lang="en-US" sz="1100" b="0" i="0" u="none" strike="noStrike" cap="none" normalizeH="0" baseline="0" dirty="0">
                          <a:ln>
                            <a:noFill/>
                          </a:ln>
                          <a:solidFill>
                            <a:schemeClr val="tx1"/>
                          </a:solidFill>
                          <a:effectLst/>
                          <a:latin typeface="Arial" charset="0"/>
                        </a:rPr>
                        <a: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49222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 X Best Practices</a:t>
            </a:r>
          </a:p>
        </p:txBody>
      </p:sp>
      <p:sp>
        <p:nvSpPr>
          <p:cNvPr id="3" name="Content Placeholder 2"/>
          <p:cNvSpPr>
            <a:spLocks noGrp="1"/>
          </p:cNvSpPr>
          <p:nvPr>
            <p:ph idx="1"/>
          </p:nvPr>
        </p:nvSpPr>
        <p:spPr>
          <a:xfrm>
            <a:off x="914400" y="1558925"/>
            <a:ext cx="5638800" cy="3740150"/>
          </a:xfrm>
        </p:spPr>
        <p:txBody>
          <a:bodyPr/>
          <a:lstStyle/>
          <a:p>
            <a:r>
              <a:rPr lang="en-US" dirty="0"/>
              <a:t>Scheduled backups</a:t>
            </a:r>
          </a:p>
          <a:p>
            <a:r>
              <a:rPr lang="en-US" dirty="0"/>
              <a:t>Scheduled disk maintenance</a:t>
            </a:r>
          </a:p>
          <a:p>
            <a:r>
              <a:rPr lang="en-US" dirty="0"/>
              <a:t>System updates</a:t>
            </a:r>
          </a:p>
          <a:p>
            <a:r>
              <a:rPr lang="en-US" dirty="0"/>
              <a:t>Patch management</a:t>
            </a:r>
          </a:p>
          <a:p>
            <a:r>
              <a:rPr lang="en-US" dirty="0"/>
              <a:t>Driver and firmware updates</a:t>
            </a:r>
          </a:p>
          <a:p>
            <a:r>
              <a:rPr lang="en-US" dirty="0"/>
              <a:t>Antivirus and antimalware updates</a:t>
            </a:r>
          </a:p>
        </p:txBody>
      </p:sp>
    </p:spTree>
    <p:extLst>
      <p:ext uri="{BB962C8B-B14F-4D97-AF65-F5344CB8AC3E}">
        <p14:creationId xmlns:p14="http://schemas.microsoft.com/office/powerpoint/2010/main" val="999278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Linux Distributions</a:t>
            </a:r>
          </a:p>
        </p:txBody>
      </p:sp>
      <p:sp>
        <p:nvSpPr>
          <p:cNvPr id="3" name="Content Placeholder 2"/>
          <p:cNvSpPr>
            <a:spLocks noGrp="1"/>
          </p:cNvSpPr>
          <p:nvPr>
            <p:ph idx="1"/>
          </p:nvPr>
        </p:nvSpPr>
        <p:spPr>
          <a:xfrm>
            <a:off x="990600" y="1676400"/>
            <a:ext cx="5105400" cy="3130550"/>
          </a:xfrm>
        </p:spPr>
        <p:txBody>
          <a:bodyPr/>
          <a:lstStyle/>
          <a:p>
            <a:r>
              <a:rPr lang="en-US" dirty="0"/>
              <a:t>Free, open-source OS</a:t>
            </a:r>
          </a:p>
          <a:p>
            <a:r>
              <a:rPr lang="en-US" dirty="0"/>
              <a:t>Linux kernel</a:t>
            </a:r>
          </a:p>
          <a:p>
            <a:r>
              <a:rPr lang="en-US" dirty="0"/>
              <a:t>Distributions</a:t>
            </a:r>
          </a:p>
          <a:p>
            <a:pPr lvl="1"/>
            <a:r>
              <a:rPr lang="en-US" dirty="0"/>
              <a:t>CentOS</a:t>
            </a:r>
          </a:p>
          <a:p>
            <a:pPr lvl="1"/>
            <a:r>
              <a:rPr lang="en-US" dirty="0"/>
              <a:t>RHEL</a:t>
            </a:r>
          </a:p>
          <a:p>
            <a:pPr lvl="1"/>
            <a:r>
              <a:rPr lang="en-US" dirty="0"/>
              <a:t>Fedora</a:t>
            </a:r>
          </a:p>
          <a:p>
            <a:pPr lvl="1"/>
            <a:r>
              <a:rPr lang="en-US" dirty="0"/>
              <a:t>SUSE Linux Enterprise</a:t>
            </a:r>
          </a:p>
          <a:p>
            <a:pPr lvl="1"/>
            <a:r>
              <a:rPr lang="en-US" dirty="0"/>
              <a:t>openSUSE</a:t>
            </a:r>
          </a:p>
          <a:p>
            <a:pPr lvl="1"/>
            <a:r>
              <a:rPr lang="en-US" dirty="0"/>
              <a:t>Debian</a:t>
            </a:r>
          </a:p>
          <a:p>
            <a:pPr lvl="1"/>
            <a:r>
              <a:rPr lang="en-US" dirty="0"/>
              <a:t>Ubuntu</a:t>
            </a:r>
          </a:p>
          <a:p>
            <a:pPr lvl="1"/>
            <a:r>
              <a:rPr lang="en-US" dirty="0"/>
              <a:t>Mandriva</a:t>
            </a:r>
          </a:p>
          <a:p>
            <a:pPr lvl="1"/>
            <a:r>
              <a:rPr lang="en-US" dirty="0"/>
              <a:t>Mint</a:t>
            </a:r>
          </a:p>
        </p:txBody>
      </p:sp>
    </p:spTree>
    <p:extLst>
      <p:ext uri="{BB962C8B-B14F-4D97-AF65-F5344CB8AC3E}">
        <p14:creationId xmlns:p14="http://schemas.microsoft.com/office/powerpoint/2010/main" val="334097705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28575"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11803</TotalTime>
  <Words>1940</Words>
  <Application>Microsoft Office PowerPoint</Application>
  <PresentationFormat>On-screen Show (4:3)</PresentationFormat>
  <Paragraphs>279</Paragraphs>
  <Slides>30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Arial Black</vt:lpstr>
      <vt:lpstr>Calibri</vt:lpstr>
      <vt:lpstr>Courier New</vt:lpstr>
      <vt:lpstr>Wingdings</vt:lpstr>
      <vt:lpstr>Default Design</vt:lpstr>
      <vt:lpstr>Working with Other Operating Systems</vt:lpstr>
      <vt:lpstr>OS X</vt:lpstr>
      <vt:lpstr>OS X User Interface</vt:lpstr>
      <vt:lpstr>Trackpad Gestures</vt:lpstr>
      <vt:lpstr>OS X Features</vt:lpstr>
      <vt:lpstr>OS X Management Tools </vt:lpstr>
      <vt:lpstr>OS X Management Tools (Cont.) </vt:lpstr>
      <vt:lpstr>OS X Best Practices</vt:lpstr>
      <vt:lpstr>Linux Distributions</vt:lpstr>
      <vt:lpstr>Linux GUIs</vt:lpstr>
      <vt:lpstr>Linux GUIs (Cont.)</vt:lpstr>
      <vt:lpstr>The Linux CLI</vt:lpstr>
      <vt:lpstr>Superuser</vt:lpstr>
      <vt:lpstr>Linux Features</vt:lpstr>
      <vt:lpstr>Virtual Desktops</vt:lpstr>
      <vt:lpstr>GRUB</vt:lpstr>
      <vt:lpstr>Remote Access/Screen Sharing </vt:lpstr>
      <vt:lpstr>Linux Installation </vt:lpstr>
      <vt:lpstr>Linux Filesystem Types</vt:lpstr>
      <vt:lpstr>Linux Management Tools</vt:lpstr>
      <vt:lpstr>Backup and Restore Tools</vt:lpstr>
      <vt:lpstr>Shells and Terminal Windows</vt:lpstr>
      <vt:lpstr>Shell Prompts</vt:lpstr>
      <vt:lpstr>Linux Commands</vt:lpstr>
      <vt:lpstr>Common Linux Commands</vt:lpstr>
      <vt:lpstr>Common Linux Commands (Cont.)</vt:lpstr>
      <vt:lpstr>Common Linux Commands (Cont.)</vt:lpstr>
      <vt:lpstr>The chmod Command</vt:lpstr>
      <vt:lpstr>Linux Best Practices</vt:lpstr>
      <vt:lpstr>Reflective Questions</vt:lpstr>
    </vt:vector>
  </TitlesOfParts>
  <Company>element 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OV-ILT Template –  Content Developer Section</dc:title>
  <dc:subject>Courseware Resource Supplement</dc:subject>
  <dc:creator>Isalgado</dc:creator>
  <dc:description>Version 1.6_x000d_
03.31.03</dc:description>
  <cp:lastModifiedBy>Tricia Murphy</cp:lastModifiedBy>
  <cp:revision>151</cp:revision>
  <dcterms:created xsi:type="dcterms:W3CDTF">2004-05-21T12:27:45Z</dcterms:created>
  <dcterms:modified xsi:type="dcterms:W3CDTF">2016-05-02T19:44:43Z</dcterms:modified>
  <cp:category>Templates</cp:category>
</cp:coreProperties>
</file>