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5" r:id="rId2"/>
    <p:sldId id="340" r:id="rId3"/>
    <p:sldId id="341" r:id="rId4"/>
    <p:sldId id="342" r:id="rId5"/>
    <p:sldId id="343" r:id="rId6"/>
    <p:sldId id="344" r:id="rId7"/>
    <p:sldId id="345" r:id="rId8"/>
    <p:sldId id="346" r:id="rId9"/>
    <p:sldId id="347" r:id="rId10"/>
    <p:sldId id="348" r:id="rId11"/>
    <p:sldId id="349" r:id="rId12"/>
    <p:sldId id="350" r:id="rId13"/>
    <p:sldId id="351" r:id="rId14"/>
    <p:sldId id="352" r:id="rId15"/>
    <p:sldId id="353" r:id="rId16"/>
    <p:sldId id="356" r:id="rId17"/>
    <p:sldId id="357" r:id="rId18"/>
    <p:sldId id="358" r:id="rId19"/>
    <p:sldId id="359" r:id="rId20"/>
    <p:sldId id="360" r:id="rId21"/>
    <p:sldId id="361" r:id="rId22"/>
    <p:sldId id="362" r:id="rId23"/>
    <p:sldId id="363" r:id="rId24"/>
    <p:sldId id="364" r:id="rId25"/>
    <p:sldId id="365" r:id="rId26"/>
    <p:sldId id="367" r:id="rId27"/>
    <p:sldId id="366" r:id="rId28"/>
    <p:sldId id="311" r:id="rId29"/>
  </p:sldIdLst>
  <p:sldSz cx="9144000" cy="6858000" type="screen4x3"/>
  <p:notesSz cx="7124700" cy="9410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92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FFFFCC"/>
    <a:srgbClr val="262CBE"/>
    <a:srgbClr val="DDDDDD"/>
    <a:srgbClr val="C4C4C4"/>
    <a:srgbClr val="CC3300"/>
    <a:srgbClr val="878787"/>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6" autoAdjust="0"/>
    <p:restoredTop sz="91429" autoAdjust="0"/>
  </p:normalViewPr>
  <p:slideViewPr>
    <p:cSldViewPr>
      <p:cViewPr varScale="1">
        <p:scale>
          <a:sx n="64" d="100"/>
          <a:sy n="64" d="100"/>
        </p:scale>
        <p:origin x="1368" y="72"/>
      </p:cViewPr>
      <p:guideLst>
        <p:guide orient="horz" pos="192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a:defRPr sz="1200"/>
            </a:lvl1pPr>
          </a:lstStyle>
          <a:p>
            <a:pPr>
              <a:defRPr/>
            </a:pPr>
            <a:endParaRPr lang="en-US" dirty="0"/>
          </a:p>
        </p:txBody>
      </p:sp>
      <p:sp>
        <p:nvSpPr>
          <p:cNvPr id="114691" name="Rectangle 3"/>
          <p:cNvSpPr>
            <a:spLocks noGrp="1" noChangeArrowheads="1"/>
          </p:cNvSpPr>
          <p:nvPr>
            <p:ph type="dt" sz="quarter" idx="1"/>
          </p:nvPr>
        </p:nvSpPr>
        <p:spPr bwMode="auto">
          <a:xfrm>
            <a:off x="4037013" y="0"/>
            <a:ext cx="3087687"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a:defRPr sz="1200"/>
            </a:lvl1pPr>
          </a:lstStyle>
          <a:p>
            <a:pPr>
              <a:defRPr/>
            </a:pPr>
            <a:endParaRPr lang="en-US" dirty="0"/>
          </a:p>
        </p:txBody>
      </p:sp>
      <p:sp>
        <p:nvSpPr>
          <p:cNvPr id="114692" name="Rectangle 4"/>
          <p:cNvSpPr>
            <a:spLocks noGrp="1" noChangeArrowheads="1"/>
          </p:cNvSpPr>
          <p:nvPr>
            <p:ph type="ftr" sz="quarter" idx="2"/>
          </p:nvPr>
        </p:nvSpPr>
        <p:spPr bwMode="auto">
          <a:xfrm>
            <a:off x="0" y="8939213"/>
            <a:ext cx="3087688"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a:defRPr sz="1200"/>
            </a:lvl1pPr>
          </a:lstStyle>
          <a:p>
            <a:pPr>
              <a:defRPr/>
            </a:pPr>
            <a:endParaRPr lang="en-US" dirty="0"/>
          </a:p>
        </p:txBody>
      </p:sp>
      <p:sp>
        <p:nvSpPr>
          <p:cNvPr id="114693" name="Rectangle 5"/>
          <p:cNvSpPr>
            <a:spLocks noGrp="1" noChangeArrowheads="1"/>
          </p:cNvSpPr>
          <p:nvPr>
            <p:ph type="sldNum" sz="quarter" idx="3"/>
          </p:nvPr>
        </p:nvSpPr>
        <p:spPr bwMode="auto">
          <a:xfrm>
            <a:off x="4037013" y="8939213"/>
            <a:ext cx="3087687"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a:defRPr sz="1200"/>
            </a:lvl1pPr>
          </a:lstStyle>
          <a:p>
            <a:pPr>
              <a:defRPr/>
            </a:pPr>
            <a:fld id="{D82F8ACB-C739-4F09-95DF-76C3D4749269}" type="slidenum">
              <a:rPr lang="en-US"/>
              <a:pPr>
                <a:defRPr/>
              </a:pPr>
              <a:t>‹#›</a:t>
            </a:fld>
            <a:endParaRPr lang="en-US" dirty="0"/>
          </a:p>
        </p:txBody>
      </p:sp>
    </p:spTree>
    <p:extLst>
      <p:ext uri="{BB962C8B-B14F-4D97-AF65-F5344CB8AC3E}">
        <p14:creationId xmlns:p14="http://schemas.microsoft.com/office/powerpoint/2010/main" val="1703741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a:defRPr sz="1200"/>
            </a:lvl1pPr>
          </a:lstStyle>
          <a:p>
            <a:pPr>
              <a:defRPr/>
            </a:pPr>
            <a:endParaRPr lang="en-US" dirty="0"/>
          </a:p>
        </p:txBody>
      </p:sp>
      <p:sp>
        <p:nvSpPr>
          <p:cNvPr id="4099" name="Rectangle 3"/>
          <p:cNvSpPr>
            <a:spLocks noGrp="1" noChangeArrowheads="1"/>
          </p:cNvSpPr>
          <p:nvPr>
            <p:ph type="dt" idx="1"/>
          </p:nvPr>
        </p:nvSpPr>
        <p:spPr bwMode="auto">
          <a:xfrm>
            <a:off x="4035425"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a:defRPr sz="120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209675" y="704850"/>
            <a:ext cx="4705350" cy="3529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12788" y="4470400"/>
            <a:ext cx="5699125" cy="4235450"/>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a:defRPr sz="1200"/>
            </a:lvl1pPr>
          </a:lstStyle>
          <a:p>
            <a:pPr>
              <a:defRPr/>
            </a:pPr>
            <a:endParaRPr lang="en-US" dirty="0"/>
          </a:p>
        </p:txBody>
      </p:sp>
      <p:sp>
        <p:nvSpPr>
          <p:cNvPr id="4103" name="Rectangle 7"/>
          <p:cNvSpPr>
            <a:spLocks noGrp="1" noChangeArrowheads="1"/>
          </p:cNvSpPr>
          <p:nvPr>
            <p:ph type="sldNum" sz="quarter" idx="5"/>
          </p:nvPr>
        </p:nvSpPr>
        <p:spPr bwMode="auto">
          <a:xfrm>
            <a:off x="4035425"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a:defRPr sz="1200"/>
            </a:lvl1pPr>
          </a:lstStyle>
          <a:p>
            <a:pPr>
              <a:defRPr/>
            </a:pPr>
            <a:fld id="{55E6F97F-6DEC-4BE2-B5AC-A711940D924D}" type="slidenum">
              <a:rPr lang="en-US"/>
              <a:pPr>
                <a:defRPr/>
              </a:pPr>
              <a:t>‹#›</a:t>
            </a:fld>
            <a:endParaRPr lang="en-US" dirty="0"/>
          </a:p>
        </p:txBody>
      </p:sp>
    </p:spTree>
    <p:extLst>
      <p:ext uri="{BB962C8B-B14F-4D97-AF65-F5344CB8AC3E}">
        <p14:creationId xmlns:p14="http://schemas.microsoft.com/office/powerpoint/2010/main" val="338810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6B3E20F2-5943-4543-A605-8B0E470F3A20}" type="slidenum">
              <a:rPr lang="en-US" smtClean="0"/>
              <a:pPr eaLnBrk="1" hangingPunct="1"/>
              <a:t>1</a:t>
            </a:fld>
            <a:endParaRPr lang="en-US" dirty="0" smtClean="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3552307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Arial" panose="020B0604020202020204" pitchFamily="34" charset="0"/>
              </a:defRPr>
            </a:lvl1pPr>
            <a:lvl2pPr marL="750888" indent="-288925" defTabSz="938213" eaLnBrk="0" hangingPunct="0">
              <a:spcBef>
                <a:spcPct val="30000"/>
              </a:spcBef>
              <a:defRPr sz="1200">
                <a:solidFill>
                  <a:schemeClr val="tx1"/>
                </a:solidFill>
                <a:latin typeface="Arial" panose="020B0604020202020204" pitchFamily="34" charset="0"/>
              </a:defRPr>
            </a:lvl2pPr>
            <a:lvl3pPr marL="1157288" indent="-230188" defTabSz="938213" eaLnBrk="0" hangingPunct="0">
              <a:spcBef>
                <a:spcPct val="30000"/>
              </a:spcBef>
              <a:defRPr sz="1200">
                <a:solidFill>
                  <a:schemeClr val="tx1"/>
                </a:solidFill>
                <a:latin typeface="Arial" panose="020B0604020202020204" pitchFamily="34" charset="0"/>
              </a:defRPr>
            </a:lvl3pPr>
            <a:lvl4pPr marL="1619250" indent="-230188" defTabSz="938213" eaLnBrk="0" hangingPunct="0">
              <a:spcBef>
                <a:spcPct val="30000"/>
              </a:spcBef>
              <a:defRPr sz="1200">
                <a:solidFill>
                  <a:schemeClr val="tx1"/>
                </a:solidFill>
                <a:latin typeface="Arial" panose="020B0604020202020204" pitchFamily="34" charset="0"/>
              </a:defRPr>
            </a:lvl4pPr>
            <a:lvl5pPr marL="2082800" indent="-230188" defTabSz="938213" eaLnBrk="0" hangingPunct="0">
              <a:spcBef>
                <a:spcPct val="30000"/>
              </a:spcBef>
              <a:defRPr sz="1200">
                <a:solidFill>
                  <a:schemeClr val="tx1"/>
                </a:solidFill>
                <a:latin typeface="Arial" panose="020B0604020202020204" pitchFamily="34" charset="0"/>
              </a:defRPr>
            </a:lvl5pPr>
            <a:lvl6pPr marL="2540000" indent="-230188" defTabSz="938213" eaLnBrk="0" fontAlgn="base" hangingPunct="0">
              <a:spcBef>
                <a:spcPct val="30000"/>
              </a:spcBef>
              <a:spcAft>
                <a:spcPct val="0"/>
              </a:spcAft>
              <a:defRPr sz="1200">
                <a:solidFill>
                  <a:schemeClr val="tx1"/>
                </a:solidFill>
                <a:latin typeface="Arial" panose="020B0604020202020204" pitchFamily="34" charset="0"/>
              </a:defRPr>
            </a:lvl6pPr>
            <a:lvl7pPr marL="2997200" indent="-230188" defTabSz="938213" eaLnBrk="0" fontAlgn="base" hangingPunct="0">
              <a:spcBef>
                <a:spcPct val="30000"/>
              </a:spcBef>
              <a:spcAft>
                <a:spcPct val="0"/>
              </a:spcAft>
              <a:defRPr sz="1200">
                <a:solidFill>
                  <a:schemeClr val="tx1"/>
                </a:solidFill>
                <a:latin typeface="Arial" panose="020B0604020202020204" pitchFamily="34" charset="0"/>
              </a:defRPr>
            </a:lvl7pPr>
            <a:lvl8pPr marL="3454400" indent="-230188" defTabSz="938213" eaLnBrk="0" fontAlgn="base" hangingPunct="0">
              <a:spcBef>
                <a:spcPct val="30000"/>
              </a:spcBef>
              <a:spcAft>
                <a:spcPct val="0"/>
              </a:spcAft>
              <a:defRPr sz="1200">
                <a:solidFill>
                  <a:schemeClr val="tx1"/>
                </a:solidFill>
                <a:latin typeface="Arial" panose="020B0604020202020204" pitchFamily="34" charset="0"/>
              </a:defRPr>
            </a:lvl8pPr>
            <a:lvl9pPr marL="3911600" indent="-230188" defTabSz="9382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E089BD9-3FA8-47EB-9A55-080776C42BDA}" type="slidenum">
              <a:rPr lang="en-US" altLang="en-US"/>
              <a:pPr eaLnBrk="1" hangingPunct="1">
                <a:spcBef>
                  <a:spcPct val="0"/>
                </a:spcBef>
              </a:pPr>
              <a:t>11</a:t>
            </a:fld>
            <a:endParaRPr lang="en-US" altLang="en-US" dirty="0"/>
          </a:p>
        </p:txBody>
      </p:sp>
      <p:sp>
        <p:nvSpPr>
          <p:cNvPr id="34819" name="Rectangle 2"/>
          <p:cNvSpPr>
            <a:spLocks noGrp="1" noRot="1" noChangeAspect="1" noChangeArrowheads="1" noTextEdit="1"/>
          </p:cNvSpPr>
          <p:nvPr>
            <p:ph type="sldImg"/>
          </p:nvPr>
        </p:nvSpPr>
        <p:spPr>
          <a:xfrm>
            <a:off x="1209675" y="706438"/>
            <a:ext cx="4706938" cy="3529012"/>
          </a:xfrm>
          <a:ln/>
        </p:spPr>
      </p:sp>
      <p:sp>
        <p:nvSpPr>
          <p:cNvPr id="34820" name="Rectangle 3"/>
          <p:cNvSpPr>
            <a:spLocks noGrp="1" noChangeArrowheads="1"/>
          </p:cNvSpPr>
          <p:nvPr>
            <p:ph type="body" idx="1"/>
          </p:nvPr>
        </p:nvSpPr>
        <p:spPr>
          <a:xfrm>
            <a:off x="712788" y="4470400"/>
            <a:ext cx="5699125"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8" rIns="94475" bIns="47238"/>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68488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8D22A5-662A-4C91-8DC7-4C462924884A}" type="slidenum">
              <a:rPr lang="en-US" altLang="en-US"/>
              <a:pPr eaLnBrk="1" hangingPunct="1"/>
              <a:t>12</a:t>
            </a:fld>
            <a:endParaRPr lang="en-US" altLang="en-US" dirty="0"/>
          </a:p>
        </p:txBody>
      </p:sp>
    </p:spTree>
    <p:extLst>
      <p:ext uri="{BB962C8B-B14F-4D97-AF65-F5344CB8AC3E}">
        <p14:creationId xmlns:p14="http://schemas.microsoft.com/office/powerpoint/2010/main" val="1015477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Arial" panose="020B0604020202020204" pitchFamily="34" charset="0"/>
              </a:defRPr>
            </a:lvl1pPr>
            <a:lvl2pPr marL="750888" indent="-288925" defTabSz="938213" eaLnBrk="0" hangingPunct="0">
              <a:spcBef>
                <a:spcPct val="30000"/>
              </a:spcBef>
              <a:defRPr sz="1200">
                <a:solidFill>
                  <a:schemeClr val="tx1"/>
                </a:solidFill>
                <a:latin typeface="Arial" panose="020B0604020202020204" pitchFamily="34" charset="0"/>
              </a:defRPr>
            </a:lvl2pPr>
            <a:lvl3pPr marL="1157288" indent="-230188" defTabSz="938213" eaLnBrk="0" hangingPunct="0">
              <a:spcBef>
                <a:spcPct val="30000"/>
              </a:spcBef>
              <a:defRPr sz="1200">
                <a:solidFill>
                  <a:schemeClr val="tx1"/>
                </a:solidFill>
                <a:latin typeface="Arial" panose="020B0604020202020204" pitchFamily="34" charset="0"/>
              </a:defRPr>
            </a:lvl3pPr>
            <a:lvl4pPr marL="1619250" indent="-230188" defTabSz="938213" eaLnBrk="0" hangingPunct="0">
              <a:spcBef>
                <a:spcPct val="30000"/>
              </a:spcBef>
              <a:defRPr sz="1200">
                <a:solidFill>
                  <a:schemeClr val="tx1"/>
                </a:solidFill>
                <a:latin typeface="Arial" panose="020B0604020202020204" pitchFamily="34" charset="0"/>
              </a:defRPr>
            </a:lvl4pPr>
            <a:lvl5pPr marL="2082800" indent="-230188" defTabSz="938213" eaLnBrk="0" hangingPunct="0">
              <a:spcBef>
                <a:spcPct val="30000"/>
              </a:spcBef>
              <a:defRPr sz="1200">
                <a:solidFill>
                  <a:schemeClr val="tx1"/>
                </a:solidFill>
                <a:latin typeface="Arial" panose="020B0604020202020204" pitchFamily="34" charset="0"/>
              </a:defRPr>
            </a:lvl5pPr>
            <a:lvl6pPr marL="2540000" indent="-230188" defTabSz="938213" eaLnBrk="0" fontAlgn="base" hangingPunct="0">
              <a:spcBef>
                <a:spcPct val="30000"/>
              </a:spcBef>
              <a:spcAft>
                <a:spcPct val="0"/>
              </a:spcAft>
              <a:defRPr sz="1200">
                <a:solidFill>
                  <a:schemeClr val="tx1"/>
                </a:solidFill>
                <a:latin typeface="Arial" panose="020B0604020202020204" pitchFamily="34" charset="0"/>
              </a:defRPr>
            </a:lvl6pPr>
            <a:lvl7pPr marL="2997200" indent="-230188" defTabSz="938213" eaLnBrk="0" fontAlgn="base" hangingPunct="0">
              <a:spcBef>
                <a:spcPct val="30000"/>
              </a:spcBef>
              <a:spcAft>
                <a:spcPct val="0"/>
              </a:spcAft>
              <a:defRPr sz="1200">
                <a:solidFill>
                  <a:schemeClr val="tx1"/>
                </a:solidFill>
                <a:latin typeface="Arial" panose="020B0604020202020204" pitchFamily="34" charset="0"/>
              </a:defRPr>
            </a:lvl7pPr>
            <a:lvl8pPr marL="3454400" indent="-230188" defTabSz="938213" eaLnBrk="0" fontAlgn="base" hangingPunct="0">
              <a:spcBef>
                <a:spcPct val="30000"/>
              </a:spcBef>
              <a:spcAft>
                <a:spcPct val="0"/>
              </a:spcAft>
              <a:defRPr sz="1200">
                <a:solidFill>
                  <a:schemeClr val="tx1"/>
                </a:solidFill>
                <a:latin typeface="Arial" panose="020B0604020202020204" pitchFamily="34" charset="0"/>
              </a:defRPr>
            </a:lvl8pPr>
            <a:lvl9pPr marL="3911600" indent="-230188" defTabSz="9382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3EDCF9D-7F38-45DB-A74C-7182B463F132}" type="slidenum">
              <a:rPr lang="en-US" altLang="en-US"/>
              <a:pPr eaLnBrk="1" hangingPunct="1">
                <a:spcBef>
                  <a:spcPct val="0"/>
                </a:spcBef>
              </a:pPr>
              <a:t>18</a:t>
            </a:fld>
            <a:endParaRPr lang="en-US" altLang="en-US" dirty="0"/>
          </a:p>
        </p:txBody>
      </p:sp>
      <p:sp>
        <p:nvSpPr>
          <p:cNvPr id="37891" name="Rectangle 2"/>
          <p:cNvSpPr>
            <a:spLocks noGrp="1" noRot="1" noChangeAspect="1" noChangeArrowheads="1" noTextEdit="1"/>
          </p:cNvSpPr>
          <p:nvPr>
            <p:ph type="sldImg"/>
          </p:nvPr>
        </p:nvSpPr>
        <p:spPr>
          <a:xfrm>
            <a:off x="1209675" y="706438"/>
            <a:ext cx="4706938" cy="3529012"/>
          </a:xfrm>
          <a:ln/>
        </p:spPr>
      </p:sp>
      <p:sp>
        <p:nvSpPr>
          <p:cNvPr id="37892" name="Rectangle 3"/>
          <p:cNvSpPr>
            <a:spLocks noGrp="1" noChangeArrowheads="1"/>
          </p:cNvSpPr>
          <p:nvPr>
            <p:ph type="body" idx="1"/>
          </p:nvPr>
        </p:nvSpPr>
        <p:spPr>
          <a:xfrm>
            <a:off x="712788" y="4470400"/>
            <a:ext cx="5699125"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8" rIns="94475" bIns="47238"/>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18265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DCAE34-1103-440D-9B1E-F8F16F6D89BD}" type="slidenum">
              <a:rPr lang="en-US" altLang="en-US"/>
              <a:pPr eaLnBrk="1" hangingPunct="1"/>
              <a:t>25</a:t>
            </a:fld>
            <a:endParaRPr lang="en-US" altLang="en-US" dirty="0"/>
          </a:p>
        </p:txBody>
      </p:sp>
    </p:spTree>
    <p:extLst>
      <p:ext uri="{BB962C8B-B14F-4D97-AF65-F5344CB8AC3E}">
        <p14:creationId xmlns:p14="http://schemas.microsoft.com/office/powerpoint/2010/main" val="507457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DCAE34-1103-440D-9B1E-F8F16F6D89BD}" type="slidenum">
              <a:rPr lang="en-US" altLang="en-US"/>
              <a:pPr eaLnBrk="1" hangingPunct="1"/>
              <a:t>26</a:t>
            </a:fld>
            <a:endParaRPr lang="en-US" altLang="en-US" dirty="0"/>
          </a:p>
        </p:txBody>
      </p:sp>
    </p:spTree>
    <p:extLst>
      <p:ext uri="{BB962C8B-B14F-4D97-AF65-F5344CB8AC3E}">
        <p14:creationId xmlns:p14="http://schemas.microsoft.com/office/powerpoint/2010/main" val="1986676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77BCA1-4ACC-4A61-9659-445046414D12}" type="slidenum">
              <a:rPr lang="en-US" altLang="en-US"/>
              <a:pPr eaLnBrk="1" hangingPunct="1"/>
              <a:t>27</a:t>
            </a:fld>
            <a:endParaRPr lang="en-US" altLang="en-US" dirty="0"/>
          </a:p>
        </p:txBody>
      </p:sp>
    </p:spTree>
    <p:extLst>
      <p:ext uri="{BB962C8B-B14F-4D97-AF65-F5344CB8AC3E}">
        <p14:creationId xmlns:p14="http://schemas.microsoft.com/office/powerpoint/2010/main" val="701936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E2F7186F-D9E7-4962-919B-0AA5DD011911}" type="slidenum">
              <a:rPr lang="en-US" smtClean="0"/>
              <a:pPr eaLnBrk="1" hangingPunct="1"/>
              <a:t>28</a:t>
            </a:fld>
            <a:endParaRPr lang="en-US" dirty="0" smtClean="0"/>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336126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Arial" panose="020B0604020202020204" pitchFamily="34" charset="0"/>
              </a:defRPr>
            </a:lvl1pPr>
            <a:lvl2pPr marL="750888" indent="-288925" defTabSz="938213" eaLnBrk="0" hangingPunct="0">
              <a:spcBef>
                <a:spcPct val="30000"/>
              </a:spcBef>
              <a:defRPr sz="1200">
                <a:solidFill>
                  <a:schemeClr val="tx1"/>
                </a:solidFill>
                <a:latin typeface="Arial" panose="020B0604020202020204" pitchFamily="34" charset="0"/>
              </a:defRPr>
            </a:lvl2pPr>
            <a:lvl3pPr marL="1157288" indent="-230188" defTabSz="938213" eaLnBrk="0" hangingPunct="0">
              <a:spcBef>
                <a:spcPct val="30000"/>
              </a:spcBef>
              <a:defRPr sz="1200">
                <a:solidFill>
                  <a:schemeClr val="tx1"/>
                </a:solidFill>
                <a:latin typeface="Arial" panose="020B0604020202020204" pitchFamily="34" charset="0"/>
              </a:defRPr>
            </a:lvl3pPr>
            <a:lvl4pPr marL="1619250" indent="-230188" defTabSz="938213" eaLnBrk="0" hangingPunct="0">
              <a:spcBef>
                <a:spcPct val="30000"/>
              </a:spcBef>
              <a:defRPr sz="1200">
                <a:solidFill>
                  <a:schemeClr val="tx1"/>
                </a:solidFill>
                <a:latin typeface="Arial" panose="020B0604020202020204" pitchFamily="34" charset="0"/>
              </a:defRPr>
            </a:lvl4pPr>
            <a:lvl5pPr marL="2082800" indent="-230188" defTabSz="938213" eaLnBrk="0" hangingPunct="0">
              <a:spcBef>
                <a:spcPct val="30000"/>
              </a:spcBef>
              <a:defRPr sz="1200">
                <a:solidFill>
                  <a:schemeClr val="tx1"/>
                </a:solidFill>
                <a:latin typeface="Arial" panose="020B0604020202020204" pitchFamily="34" charset="0"/>
              </a:defRPr>
            </a:lvl5pPr>
            <a:lvl6pPr marL="2540000" indent="-230188" defTabSz="938213" eaLnBrk="0" fontAlgn="base" hangingPunct="0">
              <a:spcBef>
                <a:spcPct val="30000"/>
              </a:spcBef>
              <a:spcAft>
                <a:spcPct val="0"/>
              </a:spcAft>
              <a:defRPr sz="1200">
                <a:solidFill>
                  <a:schemeClr val="tx1"/>
                </a:solidFill>
                <a:latin typeface="Arial" panose="020B0604020202020204" pitchFamily="34" charset="0"/>
              </a:defRPr>
            </a:lvl6pPr>
            <a:lvl7pPr marL="2997200" indent="-230188" defTabSz="938213" eaLnBrk="0" fontAlgn="base" hangingPunct="0">
              <a:spcBef>
                <a:spcPct val="30000"/>
              </a:spcBef>
              <a:spcAft>
                <a:spcPct val="0"/>
              </a:spcAft>
              <a:defRPr sz="1200">
                <a:solidFill>
                  <a:schemeClr val="tx1"/>
                </a:solidFill>
                <a:latin typeface="Arial" panose="020B0604020202020204" pitchFamily="34" charset="0"/>
              </a:defRPr>
            </a:lvl7pPr>
            <a:lvl8pPr marL="3454400" indent="-230188" defTabSz="938213" eaLnBrk="0" fontAlgn="base" hangingPunct="0">
              <a:spcBef>
                <a:spcPct val="30000"/>
              </a:spcBef>
              <a:spcAft>
                <a:spcPct val="0"/>
              </a:spcAft>
              <a:defRPr sz="1200">
                <a:solidFill>
                  <a:schemeClr val="tx1"/>
                </a:solidFill>
                <a:latin typeface="Arial" panose="020B0604020202020204" pitchFamily="34" charset="0"/>
              </a:defRPr>
            </a:lvl8pPr>
            <a:lvl9pPr marL="3911600" indent="-230188" defTabSz="9382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30C1819-0F17-4285-A040-5847FE73F451}" type="slidenum">
              <a:rPr lang="en-US" altLang="en-US"/>
              <a:pPr eaLnBrk="1" hangingPunct="1">
                <a:spcBef>
                  <a:spcPct val="0"/>
                </a:spcBef>
              </a:pPr>
              <a:t>2</a:t>
            </a:fld>
            <a:endParaRPr lang="en-US" altLang="en-US" dirty="0"/>
          </a:p>
        </p:txBody>
      </p:sp>
      <p:sp>
        <p:nvSpPr>
          <p:cNvPr id="25603" name="Rectangle 2"/>
          <p:cNvSpPr>
            <a:spLocks noGrp="1" noRot="1" noChangeAspect="1" noChangeArrowheads="1" noTextEdit="1"/>
          </p:cNvSpPr>
          <p:nvPr>
            <p:ph type="sldImg"/>
          </p:nvPr>
        </p:nvSpPr>
        <p:spPr>
          <a:xfrm>
            <a:off x="1209675" y="706438"/>
            <a:ext cx="4706938" cy="3529012"/>
          </a:xfrm>
          <a:solidFill>
            <a:srgbClr val="FFFFFF"/>
          </a:solidFill>
          <a:ln/>
        </p:spPr>
      </p:sp>
      <p:sp>
        <p:nvSpPr>
          <p:cNvPr id="25604"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75" tIns="47238" rIns="94475" bIns="47238"/>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7818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Arial" panose="020B0604020202020204" pitchFamily="34" charset="0"/>
              </a:defRPr>
            </a:lvl1pPr>
            <a:lvl2pPr marL="750888" indent="-288925" defTabSz="938213" eaLnBrk="0" hangingPunct="0">
              <a:spcBef>
                <a:spcPct val="30000"/>
              </a:spcBef>
              <a:defRPr sz="1200">
                <a:solidFill>
                  <a:schemeClr val="tx1"/>
                </a:solidFill>
                <a:latin typeface="Arial" panose="020B0604020202020204" pitchFamily="34" charset="0"/>
              </a:defRPr>
            </a:lvl2pPr>
            <a:lvl3pPr marL="1157288" indent="-230188" defTabSz="938213" eaLnBrk="0" hangingPunct="0">
              <a:spcBef>
                <a:spcPct val="30000"/>
              </a:spcBef>
              <a:defRPr sz="1200">
                <a:solidFill>
                  <a:schemeClr val="tx1"/>
                </a:solidFill>
                <a:latin typeface="Arial" panose="020B0604020202020204" pitchFamily="34" charset="0"/>
              </a:defRPr>
            </a:lvl3pPr>
            <a:lvl4pPr marL="1619250" indent="-230188" defTabSz="938213" eaLnBrk="0" hangingPunct="0">
              <a:spcBef>
                <a:spcPct val="30000"/>
              </a:spcBef>
              <a:defRPr sz="1200">
                <a:solidFill>
                  <a:schemeClr val="tx1"/>
                </a:solidFill>
                <a:latin typeface="Arial" panose="020B0604020202020204" pitchFamily="34" charset="0"/>
              </a:defRPr>
            </a:lvl4pPr>
            <a:lvl5pPr marL="2082800" indent="-230188" defTabSz="938213" eaLnBrk="0" hangingPunct="0">
              <a:spcBef>
                <a:spcPct val="30000"/>
              </a:spcBef>
              <a:defRPr sz="1200">
                <a:solidFill>
                  <a:schemeClr val="tx1"/>
                </a:solidFill>
                <a:latin typeface="Arial" panose="020B0604020202020204" pitchFamily="34" charset="0"/>
              </a:defRPr>
            </a:lvl5pPr>
            <a:lvl6pPr marL="2540000" indent="-230188" defTabSz="938213" eaLnBrk="0" fontAlgn="base" hangingPunct="0">
              <a:spcBef>
                <a:spcPct val="30000"/>
              </a:spcBef>
              <a:spcAft>
                <a:spcPct val="0"/>
              </a:spcAft>
              <a:defRPr sz="1200">
                <a:solidFill>
                  <a:schemeClr val="tx1"/>
                </a:solidFill>
                <a:latin typeface="Arial" panose="020B0604020202020204" pitchFamily="34" charset="0"/>
              </a:defRPr>
            </a:lvl6pPr>
            <a:lvl7pPr marL="2997200" indent="-230188" defTabSz="938213" eaLnBrk="0" fontAlgn="base" hangingPunct="0">
              <a:spcBef>
                <a:spcPct val="30000"/>
              </a:spcBef>
              <a:spcAft>
                <a:spcPct val="0"/>
              </a:spcAft>
              <a:defRPr sz="1200">
                <a:solidFill>
                  <a:schemeClr val="tx1"/>
                </a:solidFill>
                <a:latin typeface="Arial" panose="020B0604020202020204" pitchFamily="34" charset="0"/>
              </a:defRPr>
            </a:lvl7pPr>
            <a:lvl8pPr marL="3454400" indent="-230188" defTabSz="938213" eaLnBrk="0" fontAlgn="base" hangingPunct="0">
              <a:spcBef>
                <a:spcPct val="30000"/>
              </a:spcBef>
              <a:spcAft>
                <a:spcPct val="0"/>
              </a:spcAft>
              <a:defRPr sz="1200">
                <a:solidFill>
                  <a:schemeClr val="tx1"/>
                </a:solidFill>
                <a:latin typeface="Arial" panose="020B0604020202020204" pitchFamily="34" charset="0"/>
              </a:defRPr>
            </a:lvl8pPr>
            <a:lvl9pPr marL="3911600" indent="-230188" defTabSz="9382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B803F8A-057F-4B0D-B751-E9F7EE4717A7}" type="slidenum">
              <a:rPr lang="en-US" altLang="en-US"/>
              <a:pPr eaLnBrk="1" hangingPunct="1">
                <a:spcBef>
                  <a:spcPct val="0"/>
                </a:spcBef>
              </a:pPr>
              <a:t>4</a:t>
            </a:fld>
            <a:endParaRPr lang="en-US" altLang="en-US" dirty="0"/>
          </a:p>
        </p:txBody>
      </p:sp>
      <p:sp>
        <p:nvSpPr>
          <p:cNvPr id="26627" name="Rectangle 2"/>
          <p:cNvSpPr>
            <a:spLocks noGrp="1" noRot="1" noChangeAspect="1" noChangeArrowheads="1" noTextEdit="1"/>
          </p:cNvSpPr>
          <p:nvPr>
            <p:ph type="sldImg"/>
          </p:nvPr>
        </p:nvSpPr>
        <p:spPr>
          <a:xfrm>
            <a:off x="1209675" y="706438"/>
            <a:ext cx="4706938" cy="3529012"/>
          </a:xfrm>
          <a:solidFill>
            <a:srgbClr val="FFFFFF"/>
          </a:solidFill>
          <a:ln/>
        </p:spPr>
      </p:sp>
      <p:sp>
        <p:nvSpPr>
          <p:cNvPr id="26628"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75" tIns="47238" rIns="94475" bIns="47238"/>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6620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Arial" panose="020B0604020202020204" pitchFamily="34" charset="0"/>
              </a:defRPr>
            </a:lvl1pPr>
            <a:lvl2pPr marL="750888" indent="-288925" defTabSz="938213" eaLnBrk="0" hangingPunct="0">
              <a:spcBef>
                <a:spcPct val="30000"/>
              </a:spcBef>
              <a:defRPr sz="1200">
                <a:solidFill>
                  <a:schemeClr val="tx1"/>
                </a:solidFill>
                <a:latin typeface="Arial" panose="020B0604020202020204" pitchFamily="34" charset="0"/>
              </a:defRPr>
            </a:lvl2pPr>
            <a:lvl3pPr marL="1157288" indent="-230188" defTabSz="938213" eaLnBrk="0" hangingPunct="0">
              <a:spcBef>
                <a:spcPct val="30000"/>
              </a:spcBef>
              <a:defRPr sz="1200">
                <a:solidFill>
                  <a:schemeClr val="tx1"/>
                </a:solidFill>
                <a:latin typeface="Arial" panose="020B0604020202020204" pitchFamily="34" charset="0"/>
              </a:defRPr>
            </a:lvl3pPr>
            <a:lvl4pPr marL="1619250" indent="-230188" defTabSz="938213" eaLnBrk="0" hangingPunct="0">
              <a:spcBef>
                <a:spcPct val="30000"/>
              </a:spcBef>
              <a:defRPr sz="1200">
                <a:solidFill>
                  <a:schemeClr val="tx1"/>
                </a:solidFill>
                <a:latin typeface="Arial" panose="020B0604020202020204" pitchFamily="34" charset="0"/>
              </a:defRPr>
            </a:lvl4pPr>
            <a:lvl5pPr marL="2082800" indent="-230188" defTabSz="938213" eaLnBrk="0" hangingPunct="0">
              <a:spcBef>
                <a:spcPct val="30000"/>
              </a:spcBef>
              <a:defRPr sz="1200">
                <a:solidFill>
                  <a:schemeClr val="tx1"/>
                </a:solidFill>
                <a:latin typeface="Arial" panose="020B0604020202020204" pitchFamily="34" charset="0"/>
              </a:defRPr>
            </a:lvl5pPr>
            <a:lvl6pPr marL="2540000" indent="-230188" defTabSz="938213" eaLnBrk="0" fontAlgn="base" hangingPunct="0">
              <a:spcBef>
                <a:spcPct val="30000"/>
              </a:spcBef>
              <a:spcAft>
                <a:spcPct val="0"/>
              </a:spcAft>
              <a:defRPr sz="1200">
                <a:solidFill>
                  <a:schemeClr val="tx1"/>
                </a:solidFill>
                <a:latin typeface="Arial" panose="020B0604020202020204" pitchFamily="34" charset="0"/>
              </a:defRPr>
            </a:lvl6pPr>
            <a:lvl7pPr marL="2997200" indent="-230188" defTabSz="938213" eaLnBrk="0" fontAlgn="base" hangingPunct="0">
              <a:spcBef>
                <a:spcPct val="30000"/>
              </a:spcBef>
              <a:spcAft>
                <a:spcPct val="0"/>
              </a:spcAft>
              <a:defRPr sz="1200">
                <a:solidFill>
                  <a:schemeClr val="tx1"/>
                </a:solidFill>
                <a:latin typeface="Arial" panose="020B0604020202020204" pitchFamily="34" charset="0"/>
              </a:defRPr>
            </a:lvl7pPr>
            <a:lvl8pPr marL="3454400" indent="-230188" defTabSz="938213" eaLnBrk="0" fontAlgn="base" hangingPunct="0">
              <a:spcBef>
                <a:spcPct val="30000"/>
              </a:spcBef>
              <a:spcAft>
                <a:spcPct val="0"/>
              </a:spcAft>
              <a:defRPr sz="1200">
                <a:solidFill>
                  <a:schemeClr val="tx1"/>
                </a:solidFill>
                <a:latin typeface="Arial" panose="020B0604020202020204" pitchFamily="34" charset="0"/>
              </a:defRPr>
            </a:lvl8pPr>
            <a:lvl9pPr marL="3911600" indent="-230188" defTabSz="9382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259CC0A-9F15-4A27-9BCD-7A262F6E08A7}" type="slidenum">
              <a:rPr lang="en-US" altLang="en-US"/>
              <a:pPr eaLnBrk="1" hangingPunct="1">
                <a:spcBef>
                  <a:spcPct val="0"/>
                </a:spcBef>
              </a:pPr>
              <a:t>5</a:t>
            </a:fld>
            <a:endParaRPr lang="en-US" altLang="en-US" dirty="0"/>
          </a:p>
        </p:txBody>
      </p:sp>
      <p:sp>
        <p:nvSpPr>
          <p:cNvPr id="27651" name="Rectangle 2"/>
          <p:cNvSpPr>
            <a:spLocks noGrp="1" noRot="1" noChangeAspect="1" noChangeArrowheads="1" noTextEdit="1"/>
          </p:cNvSpPr>
          <p:nvPr>
            <p:ph type="sldImg"/>
          </p:nvPr>
        </p:nvSpPr>
        <p:spPr>
          <a:xfrm>
            <a:off x="1209675" y="706438"/>
            <a:ext cx="4706938" cy="3529012"/>
          </a:xfrm>
          <a:solidFill>
            <a:srgbClr val="FFFFFF"/>
          </a:solidFill>
          <a:ln/>
        </p:spPr>
      </p:sp>
      <p:sp>
        <p:nvSpPr>
          <p:cNvPr id="27652"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75" tIns="47238" rIns="94475" bIns="47238"/>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26978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Arial" panose="020B0604020202020204" pitchFamily="34" charset="0"/>
              </a:defRPr>
            </a:lvl1pPr>
            <a:lvl2pPr marL="750888" indent="-288925" defTabSz="938213" eaLnBrk="0" hangingPunct="0">
              <a:spcBef>
                <a:spcPct val="30000"/>
              </a:spcBef>
              <a:defRPr sz="1200">
                <a:solidFill>
                  <a:schemeClr val="tx1"/>
                </a:solidFill>
                <a:latin typeface="Arial" panose="020B0604020202020204" pitchFamily="34" charset="0"/>
              </a:defRPr>
            </a:lvl2pPr>
            <a:lvl3pPr marL="1157288" indent="-230188" defTabSz="938213" eaLnBrk="0" hangingPunct="0">
              <a:spcBef>
                <a:spcPct val="30000"/>
              </a:spcBef>
              <a:defRPr sz="1200">
                <a:solidFill>
                  <a:schemeClr val="tx1"/>
                </a:solidFill>
                <a:latin typeface="Arial" panose="020B0604020202020204" pitchFamily="34" charset="0"/>
              </a:defRPr>
            </a:lvl3pPr>
            <a:lvl4pPr marL="1619250" indent="-230188" defTabSz="938213" eaLnBrk="0" hangingPunct="0">
              <a:spcBef>
                <a:spcPct val="30000"/>
              </a:spcBef>
              <a:defRPr sz="1200">
                <a:solidFill>
                  <a:schemeClr val="tx1"/>
                </a:solidFill>
                <a:latin typeface="Arial" panose="020B0604020202020204" pitchFamily="34" charset="0"/>
              </a:defRPr>
            </a:lvl4pPr>
            <a:lvl5pPr marL="2082800" indent="-230188" defTabSz="938213" eaLnBrk="0" hangingPunct="0">
              <a:spcBef>
                <a:spcPct val="30000"/>
              </a:spcBef>
              <a:defRPr sz="1200">
                <a:solidFill>
                  <a:schemeClr val="tx1"/>
                </a:solidFill>
                <a:latin typeface="Arial" panose="020B0604020202020204" pitchFamily="34" charset="0"/>
              </a:defRPr>
            </a:lvl5pPr>
            <a:lvl6pPr marL="2540000" indent="-230188" defTabSz="938213" eaLnBrk="0" fontAlgn="base" hangingPunct="0">
              <a:spcBef>
                <a:spcPct val="30000"/>
              </a:spcBef>
              <a:spcAft>
                <a:spcPct val="0"/>
              </a:spcAft>
              <a:defRPr sz="1200">
                <a:solidFill>
                  <a:schemeClr val="tx1"/>
                </a:solidFill>
                <a:latin typeface="Arial" panose="020B0604020202020204" pitchFamily="34" charset="0"/>
              </a:defRPr>
            </a:lvl6pPr>
            <a:lvl7pPr marL="2997200" indent="-230188" defTabSz="938213" eaLnBrk="0" fontAlgn="base" hangingPunct="0">
              <a:spcBef>
                <a:spcPct val="30000"/>
              </a:spcBef>
              <a:spcAft>
                <a:spcPct val="0"/>
              </a:spcAft>
              <a:defRPr sz="1200">
                <a:solidFill>
                  <a:schemeClr val="tx1"/>
                </a:solidFill>
                <a:latin typeface="Arial" panose="020B0604020202020204" pitchFamily="34" charset="0"/>
              </a:defRPr>
            </a:lvl7pPr>
            <a:lvl8pPr marL="3454400" indent="-230188" defTabSz="938213" eaLnBrk="0" fontAlgn="base" hangingPunct="0">
              <a:spcBef>
                <a:spcPct val="30000"/>
              </a:spcBef>
              <a:spcAft>
                <a:spcPct val="0"/>
              </a:spcAft>
              <a:defRPr sz="1200">
                <a:solidFill>
                  <a:schemeClr val="tx1"/>
                </a:solidFill>
                <a:latin typeface="Arial" panose="020B0604020202020204" pitchFamily="34" charset="0"/>
              </a:defRPr>
            </a:lvl8pPr>
            <a:lvl9pPr marL="3911600" indent="-230188" defTabSz="9382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C9BAA93-0C4D-4A28-9EC0-68663F7FC51A}" type="slidenum">
              <a:rPr lang="en-US" altLang="en-US"/>
              <a:pPr eaLnBrk="1" hangingPunct="1">
                <a:spcBef>
                  <a:spcPct val="0"/>
                </a:spcBef>
              </a:pPr>
              <a:t>6</a:t>
            </a:fld>
            <a:endParaRPr lang="en-US" alt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30815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Arial" panose="020B0604020202020204" pitchFamily="34" charset="0"/>
              </a:defRPr>
            </a:lvl1pPr>
            <a:lvl2pPr marL="750888" indent="-288925" defTabSz="938213" eaLnBrk="0" hangingPunct="0">
              <a:spcBef>
                <a:spcPct val="30000"/>
              </a:spcBef>
              <a:defRPr sz="1200">
                <a:solidFill>
                  <a:schemeClr val="tx1"/>
                </a:solidFill>
                <a:latin typeface="Arial" panose="020B0604020202020204" pitchFamily="34" charset="0"/>
              </a:defRPr>
            </a:lvl2pPr>
            <a:lvl3pPr marL="1157288" indent="-230188" defTabSz="938213" eaLnBrk="0" hangingPunct="0">
              <a:spcBef>
                <a:spcPct val="30000"/>
              </a:spcBef>
              <a:defRPr sz="1200">
                <a:solidFill>
                  <a:schemeClr val="tx1"/>
                </a:solidFill>
                <a:latin typeface="Arial" panose="020B0604020202020204" pitchFamily="34" charset="0"/>
              </a:defRPr>
            </a:lvl3pPr>
            <a:lvl4pPr marL="1619250" indent="-230188" defTabSz="938213" eaLnBrk="0" hangingPunct="0">
              <a:spcBef>
                <a:spcPct val="30000"/>
              </a:spcBef>
              <a:defRPr sz="1200">
                <a:solidFill>
                  <a:schemeClr val="tx1"/>
                </a:solidFill>
                <a:latin typeface="Arial" panose="020B0604020202020204" pitchFamily="34" charset="0"/>
              </a:defRPr>
            </a:lvl4pPr>
            <a:lvl5pPr marL="2082800" indent="-230188" defTabSz="938213" eaLnBrk="0" hangingPunct="0">
              <a:spcBef>
                <a:spcPct val="30000"/>
              </a:spcBef>
              <a:defRPr sz="1200">
                <a:solidFill>
                  <a:schemeClr val="tx1"/>
                </a:solidFill>
                <a:latin typeface="Arial" panose="020B0604020202020204" pitchFamily="34" charset="0"/>
              </a:defRPr>
            </a:lvl5pPr>
            <a:lvl6pPr marL="2540000" indent="-230188" defTabSz="938213" eaLnBrk="0" fontAlgn="base" hangingPunct="0">
              <a:spcBef>
                <a:spcPct val="30000"/>
              </a:spcBef>
              <a:spcAft>
                <a:spcPct val="0"/>
              </a:spcAft>
              <a:defRPr sz="1200">
                <a:solidFill>
                  <a:schemeClr val="tx1"/>
                </a:solidFill>
                <a:latin typeface="Arial" panose="020B0604020202020204" pitchFamily="34" charset="0"/>
              </a:defRPr>
            </a:lvl6pPr>
            <a:lvl7pPr marL="2997200" indent="-230188" defTabSz="938213" eaLnBrk="0" fontAlgn="base" hangingPunct="0">
              <a:spcBef>
                <a:spcPct val="30000"/>
              </a:spcBef>
              <a:spcAft>
                <a:spcPct val="0"/>
              </a:spcAft>
              <a:defRPr sz="1200">
                <a:solidFill>
                  <a:schemeClr val="tx1"/>
                </a:solidFill>
                <a:latin typeface="Arial" panose="020B0604020202020204" pitchFamily="34" charset="0"/>
              </a:defRPr>
            </a:lvl7pPr>
            <a:lvl8pPr marL="3454400" indent="-230188" defTabSz="938213" eaLnBrk="0" fontAlgn="base" hangingPunct="0">
              <a:spcBef>
                <a:spcPct val="30000"/>
              </a:spcBef>
              <a:spcAft>
                <a:spcPct val="0"/>
              </a:spcAft>
              <a:defRPr sz="1200">
                <a:solidFill>
                  <a:schemeClr val="tx1"/>
                </a:solidFill>
                <a:latin typeface="Arial" panose="020B0604020202020204" pitchFamily="34" charset="0"/>
              </a:defRPr>
            </a:lvl8pPr>
            <a:lvl9pPr marL="3911600" indent="-230188" defTabSz="9382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F4DE56A-6292-4B15-BE57-424FA78B708C}" type="slidenum">
              <a:rPr lang="en-US" altLang="en-US"/>
              <a:pPr eaLnBrk="1" hangingPunct="1">
                <a:spcBef>
                  <a:spcPct val="0"/>
                </a:spcBef>
              </a:pPr>
              <a:t>7</a:t>
            </a:fld>
            <a:endParaRPr lang="en-US" altLang="en-US" dirty="0"/>
          </a:p>
        </p:txBody>
      </p:sp>
      <p:sp>
        <p:nvSpPr>
          <p:cNvPr id="29699" name="Rectangle 2"/>
          <p:cNvSpPr>
            <a:spLocks noGrp="1" noRot="1" noChangeAspect="1" noChangeArrowheads="1" noTextEdit="1"/>
          </p:cNvSpPr>
          <p:nvPr>
            <p:ph type="sldImg"/>
          </p:nvPr>
        </p:nvSpPr>
        <p:spPr>
          <a:xfrm>
            <a:off x="1209675" y="706438"/>
            <a:ext cx="4706938" cy="3529012"/>
          </a:xfrm>
          <a:ln/>
        </p:spPr>
      </p:sp>
      <p:sp>
        <p:nvSpPr>
          <p:cNvPr id="29700" name="Rectangle 3"/>
          <p:cNvSpPr>
            <a:spLocks noGrp="1" noChangeArrowheads="1"/>
          </p:cNvSpPr>
          <p:nvPr>
            <p:ph type="body" idx="1"/>
          </p:nvPr>
        </p:nvSpPr>
        <p:spPr>
          <a:xfrm>
            <a:off x="712788" y="4470400"/>
            <a:ext cx="5699125"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8" rIns="94475" bIns="47238"/>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9088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Arial" panose="020B0604020202020204" pitchFamily="34" charset="0"/>
              </a:defRPr>
            </a:lvl1pPr>
            <a:lvl2pPr marL="750888" indent="-288925" defTabSz="938213" eaLnBrk="0" hangingPunct="0">
              <a:spcBef>
                <a:spcPct val="30000"/>
              </a:spcBef>
              <a:defRPr sz="1200">
                <a:solidFill>
                  <a:schemeClr val="tx1"/>
                </a:solidFill>
                <a:latin typeface="Arial" panose="020B0604020202020204" pitchFamily="34" charset="0"/>
              </a:defRPr>
            </a:lvl2pPr>
            <a:lvl3pPr marL="1157288" indent="-230188" defTabSz="938213" eaLnBrk="0" hangingPunct="0">
              <a:spcBef>
                <a:spcPct val="30000"/>
              </a:spcBef>
              <a:defRPr sz="1200">
                <a:solidFill>
                  <a:schemeClr val="tx1"/>
                </a:solidFill>
                <a:latin typeface="Arial" panose="020B0604020202020204" pitchFamily="34" charset="0"/>
              </a:defRPr>
            </a:lvl3pPr>
            <a:lvl4pPr marL="1619250" indent="-230188" defTabSz="938213" eaLnBrk="0" hangingPunct="0">
              <a:spcBef>
                <a:spcPct val="30000"/>
              </a:spcBef>
              <a:defRPr sz="1200">
                <a:solidFill>
                  <a:schemeClr val="tx1"/>
                </a:solidFill>
                <a:latin typeface="Arial" panose="020B0604020202020204" pitchFamily="34" charset="0"/>
              </a:defRPr>
            </a:lvl4pPr>
            <a:lvl5pPr marL="2082800" indent="-230188" defTabSz="938213" eaLnBrk="0" hangingPunct="0">
              <a:spcBef>
                <a:spcPct val="30000"/>
              </a:spcBef>
              <a:defRPr sz="1200">
                <a:solidFill>
                  <a:schemeClr val="tx1"/>
                </a:solidFill>
                <a:latin typeface="Arial" panose="020B0604020202020204" pitchFamily="34" charset="0"/>
              </a:defRPr>
            </a:lvl5pPr>
            <a:lvl6pPr marL="2540000" indent="-230188" defTabSz="938213" eaLnBrk="0" fontAlgn="base" hangingPunct="0">
              <a:spcBef>
                <a:spcPct val="30000"/>
              </a:spcBef>
              <a:spcAft>
                <a:spcPct val="0"/>
              </a:spcAft>
              <a:defRPr sz="1200">
                <a:solidFill>
                  <a:schemeClr val="tx1"/>
                </a:solidFill>
                <a:latin typeface="Arial" panose="020B0604020202020204" pitchFamily="34" charset="0"/>
              </a:defRPr>
            </a:lvl6pPr>
            <a:lvl7pPr marL="2997200" indent="-230188" defTabSz="938213" eaLnBrk="0" fontAlgn="base" hangingPunct="0">
              <a:spcBef>
                <a:spcPct val="30000"/>
              </a:spcBef>
              <a:spcAft>
                <a:spcPct val="0"/>
              </a:spcAft>
              <a:defRPr sz="1200">
                <a:solidFill>
                  <a:schemeClr val="tx1"/>
                </a:solidFill>
                <a:latin typeface="Arial" panose="020B0604020202020204" pitchFamily="34" charset="0"/>
              </a:defRPr>
            </a:lvl7pPr>
            <a:lvl8pPr marL="3454400" indent="-230188" defTabSz="938213" eaLnBrk="0" fontAlgn="base" hangingPunct="0">
              <a:spcBef>
                <a:spcPct val="30000"/>
              </a:spcBef>
              <a:spcAft>
                <a:spcPct val="0"/>
              </a:spcAft>
              <a:defRPr sz="1200">
                <a:solidFill>
                  <a:schemeClr val="tx1"/>
                </a:solidFill>
                <a:latin typeface="Arial" panose="020B0604020202020204" pitchFamily="34" charset="0"/>
              </a:defRPr>
            </a:lvl8pPr>
            <a:lvl9pPr marL="3911600" indent="-230188" defTabSz="9382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3B09B4A-EE77-4593-ACFB-5451FA57BFE9}" type="slidenum">
              <a:rPr lang="en-US" altLang="en-US"/>
              <a:pPr eaLnBrk="1" hangingPunct="1">
                <a:spcBef>
                  <a:spcPct val="0"/>
                </a:spcBef>
              </a:pPr>
              <a:t>8</a:t>
            </a:fld>
            <a:endParaRPr lang="en-US" alt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77426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Arial" panose="020B0604020202020204" pitchFamily="34" charset="0"/>
              </a:defRPr>
            </a:lvl1pPr>
            <a:lvl2pPr marL="750888" indent="-288925" defTabSz="938213" eaLnBrk="0" hangingPunct="0">
              <a:spcBef>
                <a:spcPct val="30000"/>
              </a:spcBef>
              <a:defRPr sz="1200">
                <a:solidFill>
                  <a:schemeClr val="tx1"/>
                </a:solidFill>
                <a:latin typeface="Arial" panose="020B0604020202020204" pitchFamily="34" charset="0"/>
              </a:defRPr>
            </a:lvl2pPr>
            <a:lvl3pPr marL="1157288" indent="-230188" defTabSz="938213" eaLnBrk="0" hangingPunct="0">
              <a:spcBef>
                <a:spcPct val="30000"/>
              </a:spcBef>
              <a:defRPr sz="1200">
                <a:solidFill>
                  <a:schemeClr val="tx1"/>
                </a:solidFill>
                <a:latin typeface="Arial" panose="020B0604020202020204" pitchFamily="34" charset="0"/>
              </a:defRPr>
            </a:lvl3pPr>
            <a:lvl4pPr marL="1619250" indent="-230188" defTabSz="938213" eaLnBrk="0" hangingPunct="0">
              <a:spcBef>
                <a:spcPct val="30000"/>
              </a:spcBef>
              <a:defRPr sz="1200">
                <a:solidFill>
                  <a:schemeClr val="tx1"/>
                </a:solidFill>
                <a:latin typeface="Arial" panose="020B0604020202020204" pitchFamily="34" charset="0"/>
              </a:defRPr>
            </a:lvl4pPr>
            <a:lvl5pPr marL="2082800" indent="-230188" defTabSz="938213" eaLnBrk="0" hangingPunct="0">
              <a:spcBef>
                <a:spcPct val="30000"/>
              </a:spcBef>
              <a:defRPr sz="1200">
                <a:solidFill>
                  <a:schemeClr val="tx1"/>
                </a:solidFill>
                <a:latin typeface="Arial" panose="020B0604020202020204" pitchFamily="34" charset="0"/>
              </a:defRPr>
            </a:lvl5pPr>
            <a:lvl6pPr marL="2540000" indent="-230188" defTabSz="938213" eaLnBrk="0" fontAlgn="base" hangingPunct="0">
              <a:spcBef>
                <a:spcPct val="30000"/>
              </a:spcBef>
              <a:spcAft>
                <a:spcPct val="0"/>
              </a:spcAft>
              <a:defRPr sz="1200">
                <a:solidFill>
                  <a:schemeClr val="tx1"/>
                </a:solidFill>
                <a:latin typeface="Arial" panose="020B0604020202020204" pitchFamily="34" charset="0"/>
              </a:defRPr>
            </a:lvl6pPr>
            <a:lvl7pPr marL="2997200" indent="-230188" defTabSz="938213" eaLnBrk="0" fontAlgn="base" hangingPunct="0">
              <a:spcBef>
                <a:spcPct val="30000"/>
              </a:spcBef>
              <a:spcAft>
                <a:spcPct val="0"/>
              </a:spcAft>
              <a:defRPr sz="1200">
                <a:solidFill>
                  <a:schemeClr val="tx1"/>
                </a:solidFill>
                <a:latin typeface="Arial" panose="020B0604020202020204" pitchFamily="34" charset="0"/>
              </a:defRPr>
            </a:lvl7pPr>
            <a:lvl8pPr marL="3454400" indent="-230188" defTabSz="938213" eaLnBrk="0" fontAlgn="base" hangingPunct="0">
              <a:spcBef>
                <a:spcPct val="30000"/>
              </a:spcBef>
              <a:spcAft>
                <a:spcPct val="0"/>
              </a:spcAft>
              <a:defRPr sz="1200">
                <a:solidFill>
                  <a:schemeClr val="tx1"/>
                </a:solidFill>
                <a:latin typeface="Arial" panose="020B0604020202020204" pitchFamily="34" charset="0"/>
              </a:defRPr>
            </a:lvl8pPr>
            <a:lvl9pPr marL="3911600" indent="-230188" defTabSz="9382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DB0FD10-5BFC-429A-8C29-27297907AD9E}" type="slidenum">
              <a:rPr lang="en-US" altLang="en-US"/>
              <a:pPr eaLnBrk="1" hangingPunct="1">
                <a:spcBef>
                  <a:spcPct val="0"/>
                </a:spcBef>
              </a:pPr>
              <a:t>9</a:t>
            </a:fld>
            <a:endParaRPr lang="en-US" altLang="en-US" dirty="0"/>
          </a:p>
        </p:txBody>
      </p:sp>
      <p:sp>
        <p:nvSpPr>
          <p:cNvPr id="32771" name="Rectangle 2"/>
          <p:cNvSpPr>
            <a:spLocks noGrp="1" noRot="1" noChangeAspect="1" noChangeArrowheads="1" noTextEdit="1"/>
          </p:cNvSpPr>
          <p:nvPr>
            <p:ph type="sldImg"/>
          </p:nvPr>
        </p:nvSpPr>
        <p:spPr>
          <a:xfrm>
            <a:off x="1209675" y="706438"/>
            <a:ext cx="4706938" cy="3529012"/>
          </a:xfrm>
          <a:ln/>
        </p:spPr>
      </p:sp>
      <p:sp>
        <p:nvSpPr>
          <p:cNvPr id="32772" name="Rectangle 3"/>
          <p:cNvSpPr>
            <a:spLocks noGrp="1" noChangeArrowheads="1"/>
          </p:cNvSpPr>
          <p:nvPr>
            <p:ph type="body" idx="1"/>
          </p:nvPr>
        </p:nvSpPr>
        <p:spPr>
          <a:xfrm>
            <a:off x="712788" y="4470400"/>
            <a:ext cx="5699125"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8" rIns="94475" bIns="47238"/>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8700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Arial" panose="020B0604020202020204" pitchFamily="34" charset="0"/>
              </a:defRPr>
            </a:lvl1pPr>
            <a:lvl2pPr marL="750888" indent="-288925" defTabSz="938213" eaLnBrk="0" hangingPunct="0">
              <a:spcBef>
                <a:spcPct val="30000"/>
              </a:spcBef>
              <a:defRPr sz="1200">
                <a:solidFill>
                  <a:schemeClr val="tx1"/>
                </a:solidFill>
                <a:latin typeface="Arial" panose="020B0604020202020204" pitchFamily="34" charset="0"/>
              </a:defRPr>
            </a:lvl2pPr>
            <a:lvl3pPr marL="1157288" indent="-230188" defTabSz="938213" eaLnBrk="0" hangingPunct="0">
              <a:spcBef>
                <a:spcPct val="30000"/>
              </a:spcBef>
              <a:defRPr sz="1200">
                <a:solidFill>
                  <a:schemeClr val="tx1"/>
                </a:solidFill>
                <a:latin typeface="Arial" panose="020B0604020202020204" pitchFamily="34" charset="0"/>
              </a:defRPr>
            </a:lvl3pPr>
            <a:lvl4pPr marL="1619250" indent="-230188" defTabSz="938213" eaLnBrk="0" hangingPunct="0">
              <a:spcBef>
                <a:spcPct val="30000"/>
              </a:spcBef>
              <a:defRPr sz="1200">
                <a:solidFill>
                  <a:schemeClr val="tx1"/>
                </a:solidFill>
                <a:latin typeface="Arial" panose="020B0604020202020204" pitchFamily="34" charset="0"/>
              </a:defRPr>
            </a:lvl4pPr>
            <a:lvl5pPr marL="2082800" indent="-230188" defTabSz="938213" eaLnBrk="0" hangingPunct="0">
              <a:spcBef>
                <a:spcPct val="30000"/>
              </a:spcBef>
              <a:defRPr sz="1200">
                <a:solidFill>
                  <a:schemeClr val="tx1"/>
                </a:solidFill>
                <a:latin typeface="Arial" panose="020B0604020202020204" pitchFamily="34" charset="0"/>
              </a:defRPr>
            </a:lvl5pPr>
            <a:lvl6pPr marL="2540000" indent="-230188" defTabSz="938213" eaLnBrk="0" fontAlgn="base" hangingPunct="0">
              <a:spcBef>
                <a:spcPct val="30000"/>
              </a:spcBef>
              <a:spcAft>
                <a:spcPct val="0"/>
              </a:spcAft>
              <a:defRPr sz="1200">
                <a:solidFill>
                  <a:schemeClr val="tx1"/>
                </a:solidFill>
                <a:latin typeface="Arial" panose="020B0604020202020204" pitchFamily="34" charset="0"/>
              </a:defRPr>
            </a:lvl6pPr>
            <a:lvl7pPr marL="2997200" indent="-230188" defTabSz="938213" eaLnBrk="0" fontAlgn="base" hangingPunct="0">
              <a:spcBef>
                <a:spcPct val="30000"/>
              </a:spcBef>
              <a:spcAft>
                <a:spcPct val="0"/>
              </a:spcAft>
              <a:defRPr sz="1200">
                <a:solidFill>
                  <a:schemeClr val="tx1"/>
                </a:solidFill>
                <a:latin typeface="Arial" panose="020B0604020202020204" pitchFamily="34" charset="0"/>
              </a:defRPr>
            </a:lvl7pPr>
            <a:lvl8pPr marL="3454400" indent="-230188" defTabSz="938213" eaLnBrk="0" fontAlgn="base" hangingPunct="0">
              <a:spcBef>
                <a:spcPct val="30000"/>
              </a:spcBef>
              <a:spcAft>
                <a:spcPct val="0"/>
              </a:spcAft>
              <a:defRPr sz="1200">
                <a:solidFill>
                  <a:schemeClr val="tx1"/>
                </a:solidFill>
                <a:latin typeface="Arial" panose="020B0604020202020204" pitchFamily="34" charset="0"/>
              </a:defRPr>
            </a:lvl8pPr>
            <a:lvl9pPr marL="3911600" indent="-230188" defTabSz="9382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2D51BAD-4D6C-474E-AAF4-F5746672A769}" type="slidenum">
              <a:rPr lang="en-US" altLang="en-US"/>
              <a:pPr eaLnBrk="1" hangingPunct="1">
                <a:spcBef>
                  <a:spcPct val="0"/>
                </a:spcBef>
              </a:pPr>
              <a:t>10</a:t>
            </a:fld>
            <a:endParaRPr lang="en-US" alt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smtClean="0">
              <a:latin typeface="Arial" panose="020B0604020202020204" pitchFamily="34" charset="0"/>
            </a:endParaRPr>
          </a:p>
        </p:txBody>
      </p:sp>
    </p:spTree>
    <p:extLst>
      <p:ext uri="{BB962C8B-B14F-4D97-AF65-F5344CB8AC3E}">
        <p14:creationId xmlns:p14="http://schemas.microsoft.com/office/powerpoint/2010/main" val="3068217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415475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92363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60450"/>
            <a:ext cx="4038600" cy="5340350"/>
          </a:xfr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lang="en-US" sz="1400" b="0" dirty="0" smtClean="0">
                <a:solidFill>
                  <a:schemeClr val="tx1"/>
                </a:solidFill>
                <a:latin typeface="+mn-lt"/>
                <a:ea typeface="+mn-ea"/>
                <a:cs typeface="+mn-cs"/>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lang="en-US" sz="1200" b="0" dirty="0" smtClean="0">
                <a:solidFill>
                  <a:schemeClr val="tx1"/>
                </a:solidFill>
                <a:latin typeface="+mn-lt"/>
                <a:ea typeface="+mn-ea"/>
                <a:cs typeface="+mn-cs"/>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lang="en-US" sz="1200" b="0" dirty="0" smtClean="0">
                <a:solidFill>
                  <a:schemeClr val="tx1"/>
                </a:solidFill>
                <a:latin typeface="+mn-lt"/>
                <a:ea typeface="+mn-ea"/>
                <a:cs typeface="+mn-cs"/>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lang="en-US" sz="1200" b="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60450"/>
            <a:ext cx="4038600" cy="5340350"/>
          </a:xfr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12764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373927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1496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060450"/>
            <a:ext cx="8229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7" name="Rectangle 2"/>
          <p:cNvSpPr>
            <a:spLocks noGrp="1" noChangeArrowheads="1"/>
          </p:cNvSpPr>
          <p:nvPr>
            <p:ph type="title"/>
          </p:nvPr>
        </p:nvSpPr>
        <p:spPr bwMode="auto">
          <a:xfrm>
            <a:off x="457200" y="201613"/>
            <a:ext cx="68532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3"/>
          <p:cNvSpPr>
            <a:spLocks noChangeArrowheads="1"/>
          </p:cNvSpPr>
          <p:nvPr/>
        </p:nvSpPr>
        <p:spPr bwMode="white">
          <a:xfrm>
            <a:off x="8178800" y="6551613"/>
            <a:ext cx="9652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895" tIns="41272" rIns="88895" bIns="41272">
            <a:spAutoFit/>
          </a:bodyPr>
          <a:lstStyle/>
          <a:p>
            <a:pPr algn="ctr" eaLnBrk="0" hangingPunct="0">
              <a:spcBef>
                <a:spcPct val="50000"/>
              </a:spcBef>
              <a:tabLst>
                <a:tab pos="857250" algn="r"/>
              </a:tabLst>
            </a:pPr>
            <a:r>
              <a:rPr lang="en-US" sz="800" dirty="0">
                <a:solidFill>
                  <a:srgbClr val="C4C4C4"/>
                </a:solidFill>
              </a:rPr>
              <a:t>OV </a:t>
            </a:r>
            <a:r>
              <a:rPr lang="en-US" sz="800" dirty="0" smtClean="0">
                <a:solidFill>
                  <a:srgbClr val="C4C4C4"/>
                </a:solidFill>
              </a:rPr>
              <a:t>16 </a:t>
            </a:r>
            <a:r>
              <a:rPr lang="en-US" sz="800" dirty="0">
                <a:solidFill>
                  <a:srgbClr val="C4C4C4"/>
                </a:solidFill>
              </a:rPr>
              <a:t>- </a:t>
            </a:r>
            <a:fld id="{B4BB2389-B011-493F-BC0E-7785D9F75971}" type="slidenum">
              <a:rPr lang="en-US" sz="800">
                <a:solidFill>
                  <a:srgbClr val="C4C4C4"/>
                </a:solidFill>
              </a:rPr>
              <a:pPr algn="ctr" eaLnBrk="0" hangingPunct="0">
                <a:spcBef>
                  <a:spcPct val="50000"/>
                </a:spcBef>
                <a:tabLst>
                  <a:tab pos="857250" algn="r"/>
                </a:tabLst>
              </a:pPr>
              <a:t>‹#›</a:t>
            </a:fld>
            <a:endParaRPr lang="en-US" sz="800" dirty="0">
              <a:solidFill>
                <a:srgbClr val="C4C4C4"/>
              </a:solidFill>
            </a:endParaRPr>
          </a:p>
        </p:txBody>
      </p:sp>
      <p:sp>
        <p:nvSpPr>
          <p:cNvPr id="1029" name="Rectangle 14"/>
          <p:cNvSpPr>
            <a:spLocks noChangeArrowheads="1"/>
          </p:cNvSpPr>
          <p:nvPr/>
        </p:nvSpPr>
        <p:spPr bwMode="auto">
          <a:xfrm>
            <a:off x="-19050" y="6551613"/>
            <a:ext cx="37528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7" rIns="90482" bIns="44447">
            <a:spAutoFit/>
          </a:bodyPr>
          <a:lstStyle/>
          <a:p>
            <a:pPr algn="r" eaLnBrk="0" hangingPunct="0"/>
            <a:r>
              <a:rPr lang="en-US" sz="1000" dirty="0">
                <a:solidFill>
                  <a:srgbClr val="D9D9D9"/>
                </a:solidFill>
              </a:rPr>
              <a:t>Copyright © </a:t>
            </a:r>
            <a:r>
              <a:rPr lang="en-US" sz="1000" dirty="0" smtClean="0">
                <a:solidFill>
                  <a:srgbClr val="D9D9D9"/>
                </a:solidFill>
              </a:rPr>
              <a:t>2016 </a:t>
            </a:r>
            <a:r>
              <a:rPr lang="en-US" sz="1000" b="1" dirty="0">
                <a:solidFill>
                  <a:srgbClr val="D9D9D9"/>
                </a:solidFill>
              </a:rPr>
              <a:t>Logical Operations, Inc</a:t>
            </a:r>
            <a:r>
              <a:rPr lang="en-US" sz="1000" dirty="0">
                <a:solidFill>
                  <a:srgbClr val="D9D9D9"/>
                </a:solidFill>
              </a:rPr>
              <a:t>. All rights reserved.</a:t>
            </a:r>
          </a:p>
        </p:txBody>
      </p:sp>
      <p:pic>
        <p:nvPicPr>
          <p:cNvPr id="1031" name="Picture 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7938"/>
            <a:ext cx="9144000" cy="93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iming>
    <p:tnLst>
      <p:par>
        <p:cTn id="1" dur="indefinite" restart="never" nodeType="tmRoot"/>
      </p:par>
    </p:tnLst>
  </p:timing>
  <p:txStyles>
    <p:titleStyle>
      <a:lvl1pPr algn="l" rtl="0" eaLnBrk="0" fontAlgn="base" hangingPunct="0">
        <a:spcBef>
          <a:spcPct val="0"/>
        </a:spcBef>
        <a:spcAft>
          <a:spcPct val="0"/>
        </a:spcAft>
        <a:defRPr sz="2200" i="1">
          <a:solidFill>
            <a:schemeClr val="bg1"/>
          </a:solidFill>
          <a:latin typeface="+mj-lt"/>
          <a:ea typeface="+mj-ea"/>
          <a:cs typeface="+mj-cs"/>
        </a:defRPr>
      </a:lvl1pPr>
      <a:lvl2pPr algn="l" rtl="0" eaLnBrk="0" fontAlgn="base" hangingPunct="0">
        <a:spcBef>
          <a:spcPct val="0"/>
        </a:spcBef>
        <a:spcAft>
          <a:spcPct val="0"/>
        </a:spcAft>
        <a:defRPr sz="2200" i="1">
          <a:solidFill>
            <a:schemeClr val="bg1"/>
          </a:solidFill>
          <a:latin typeface="Arial Black" pitchFamily="34" charset="0"/>
        </a:defRPr>
      </a:lvl2pPr>
      <a:lvl3pPr algn="l" rtl="0" eaLnBrk="0" fontAlgn="base" hangingPunct="0">
        <a:spcBef>
          <a:spcPct val="0"/>
        </a:spcBef>
        <a:spcAft>
          <a:spcPct val="0"/>
        </a:spcAft>
        <a:defRPr sz="2200" i="1">
          <a:solidFill>
            <a:schemeClr val="bg1"/>
          </a:solidFill>
          <a:latin typeface="Arial Black" pitchFamily="34" charset="0"/>
        </a:defRPr>
      </a:lvl3pPr>
      <a:lvl4pPr algn="l" rtl="0" eaLnBrk="0" fontAlgn="base" hangingPunct="0">
        <a:spcBef>
          <a:spcPct val="0"/>
        </a:spcBef>
        <a:spcAft>
          <a:spcPct val="0"/>
        </a:spcAft>
        <a:defRPr sz="2200" i="1">
          <a:solidFill>
            <a:schemeClr val="bg1"/>
          </a:solidFill>
          <a:latin typeface="Arial Black" pitchFamily="34" charset="0"/>
        </a:defRPr>
      </a:lvl4pPr>
      <a:lvl5pPr algn="l" rtl="0" eaLnBrk="0" fontAlgn="base" hangingPunct="0">
        <a:spcBef>
          <a:spcPct val="0"/>
        </a:spcBef>
        <a:spcAft>
          <a:spcPct val="0"/>
        </a:spcAft>
        <a:defRPr sz="2200" i="1">
          <a:solidFill>
            <a:schemeClr val="bg1"/>
          </a:solidFill>
          <a:latin typeface="Arial Black" pitchFamily="34" charset="0"/>
        </a:defRPr>
      </a:lvl5pPr>
      <a:lvl6pPr marL="457200" algn="l" rtl="0" fontAlgn="base">
        <a:spcBef>
          <a:spcPct val="0"/>
        </a:spcBef>
        <a:spcAft>
          <a:spcPct val="0"/>
        </a:spcAft>
        <a:defRPr sz="2200" i="1">
          <a:solidFill>
            <a:schemeClr val="bg1"/>
          </a:solidFill>
          <a:latin typeface="Arial Black" pitchFamily="34" charset="0"/>
        </a:defRPr>
      </a:lvl6pPr>
      <a:lvl7pPr marL="914400" algn="l" rtl="0" fontAlgn="base">
        <a:spcBef>
          <a:spcPct val="0"/>
        </a:spcBef>
        <a:spcAft>
          <a:spcPct val="0"/>
        </a:spcAft>
        <a:defRPr sz="2200" i="1">
          <a:solidFill>
            <a:schemeClr val="bg1"/>
          </a:solidFill>
          <a:latin typeface="Arial Black" pitchFamily="34" charset="0"/>
        </a:defRPr>
      </a:lvl7pPr>
      <a:lvl8pPr marL="1371600" algn="l" rtl="0" fontAlgn="base">
        <a:spcBef>
          <a:spcPct val="0"/>
        </a:spcBef>
        <a:spcAft>
          <a:spcPct val="0"/>
        </a:spcAft>
        <a:defRPr sz="2200" i="1">
          <a:solidFill>
            <a:schemeClr val="bg1"/>
          </a:solidFill>
          <a:latin typeface="Arial Black" pitchFamily="34" charset="0"/>
        </a:defRPr>
      </a:lvl8pPr>
      <a:lvl9pPr marL="1828800" algn="l" rtl="0" fontAlgn="base">
        <a:spcBef>
          <a:spcPct val="0"/>
        </a:spcBef>
        <a:spcAft>
          <a:spcPct val="0"/>
        </a:spcAft>
        <a:defRPr sz="2200" i="1">
          <a:solidFill>
            <a:schemeClr val="bg1"/>
          </a:solidFill>
          <a:latin typeface="Arial Black" pitchFamily="34" charset="0"/>
        </a:defRPr>
      </a:lvl9pPr>
    </p:titleStyle>
    <p:bodyStyle>
      <a:lvl1pPr marL="231775" indent="-231775" algn="l" rtl="0" eaLnBrk="0" fontAlgn="base" hangingPunct="0">
        <a:spcBef>
          <a:spcPct val="20000"/>
        </a:spcBef>
        <a:spcAft>
          <a:spcPct val="0"/>
        </a:spcAft>
        <a:buClr>
          <a:srgbClr val="009DDC"/>
        </a:buClr>
        <a:buFont typeface="Wingdings" panose="05000000000000000000"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8.wmf"/><Relationship Id="rId5" Type="http://schemas.openxmlformats.org/officeDocument/2006/relationships/oleObject" Target="../embeddings/oleObject1.bin"/><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2400" dirty="0" smtClean="0"/>
              <a:t>Supporting Printers and Multifunction Devices </a:t>
            </a:r>
            <a:endParaRPr lang="en-US" sz="1400" dirty="0" smtClean="0"/>
          </a:p>
        </p:txBody>
      </p:sp>
      <p:sp>
        <p:nvSpPr>
          <p:cNvPr id="4099" name="Rectangle 3"/>
          <p:cNvSpPr>
            <a:spLocks noGrp="1" noChangeArrowheads="1"/>
          </p:cNvSpPr>
          <p:nvPr>
            <p:ph type="body" idx="1"/>
          </p:nvPr>
        </p:nvSpPr>
        <p:spPr>
          <a:xfrm>
            <a:off x="457200" y="1143000"/>
            <a:ext cx="8202613" cy="3435350"/>
          </a:xfrm>
        </p:spPr>
        <p:txBody>
          <a:bodyPr/>
          <a:lstStyle/>
          <a:p>
            <a:pPr marL="228600" indent="-228600" eaLnBrk="1" hangingPunct="1">
              <a:buClr>
                <a:srgbClr val="009DDC"/>
              </a:buClr>
              <a:buFont typeface="Wingdings" pitchFamily="2" charset="2"/>
              <a:buChar char="§"/>
            </a:pPr>
            <a:r>
              <a:rPr lang="en-US" sz="1600" b="1" dirty="0" smtClean="0"/>
              <a:t>Printers and Multifunction Technologies	</a:t>
            </a:r>
          </a:p>
          <a:p>
            <a:pPr marL="228600" indent="-228600" eaLnBrk="1" hangingPunct="1">
              <a:buClr>
                <a:srgbClr val="009DDC"/>
              </a:buClr>
              <a:buFont typeface="Wingdings" pitchFamily="2" charset="2"/>
              <a:buChar char="§"/>
            </a:pPr>
            <a:r>
              <a:rPr lang="en-US" sz="1600" b="1" dirty="0" smtClean="0"/>
              <a:t>Install and Configure Printers</a:t>
            </a:r>
          </a:p>
          <a:p>
            <a:pPr marL="228600" indent="-228600" eaLnBrk="1" hangingPunct="1">
              <a:buClr>
                <a:srgbClr val="009DDC"/>
              </a:buClr>
              <a:buFont typeface="Wingdings" pitchFamily="2" charset="2"/>
              <a:buChar char="§"/>
            </a:pPr>
            <a:r>
              <a:rPr lang="en-US" sz="1600" b="1" dirty="0" smtClean="0"/>
              <a:t>Maintain Printers</a:t>
            </a:r>
          </a:p>
          <a:p>
            <a:pPr marL="228600" indent="-228600" eaLnBrk="1" hangingPunct="1">
              <a:buClr>
                <a:srgbClr val="009DDC"/>
              </a:buClr>
              <a:buFont typeface="Wingdings" pitchFamily="2" charset="2"/>
              <a:buChar char="§"/>
            </a:pPr>
            <a:r>
              <a:rPr lang="en-US" dirty="0" smtClean="0"/>
              <a:t>Troubleshoot Printers</a:t>
            </a:r>
            <a:endParaRPr lang="en-US" sz="16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kern="1200" dirty="0" smtClean="0">
                <a:cs typeface="Calibri" pitchFamily="34" charset="0"/>
              </a:rPr>
              <a:t>Direct </a:t>
            </a:r>
            <a:r>
              <a:rPr lang="en-US" sz="2400" b="1" i="0" kern="1200" dirty="0" smtClean="0">
                <a:latin typeface="Calibri" pitchFamily="34" charset="0"/>
                <a:cs typeface="Calibri" pitchFamily="34" charset="0"/>
              </a:rPr>
              <a:t>Thermal </a:t>
            </a:r>
            <a:r>
              <a:rPr lang="en-US" sz="2400" b="1" i="0" kern="1200" dirty="0">
                <a:latin typeface="Calibri" pitchFamily="34" charset="0"/>
                <a:cs typeface="Calibri" pitchFamily="34" charset="0"/>
              </a:rPr>
              <a:t>Print </a:t>
            </a:r>
            <a:r>
              <a:rPr lang="en-US" sz="2400" b="1" i="0" kern="1200" dirty="0" smtClean="0">
                <a:latin typeface="Calibri" pitchFamily="34" charset="0"/>
                <a:cs typeface="Calibri" pitchFamily="34" charset="0"/>
              </a:rPr>
              <a:t>Process</a:t>
            </a:r>
            <a:endParaRPr lang="en-US" sz="2400" b="1" i="0" kern="1200" dirty="0">
              <a:latin typeface="Calibri" pitchFamily="34" charset="0"/>
              <a:cs typeface="Calibri" pitchFamily="34" charset="0"/>
            </a:endParaRPr>
          </a:p>
        </p:txBody>
      </p:sp>
      <p:sp>
        <p:nvSpPr>
          <p:cNvPr id="11270" name="Line 1033"/>
          <p:cNvSpPr>
            <a:spLocks noChangeShapeType="1"/>
          </p:cNvSpPr>
          <p:nvPr/>
        </p:nvSpPr>
        <p:spPr bwMode="auto">
          <a:xfrm rot="10800000" flipV="1">
            <a:off x="5156057" y="1981200"/>
            <a:ext cx="0" cy="415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8" name="Rounded Rectangle 7"/>
          <p:cNvSpPr/>
          <p:nvPr/>
        </p:nvSpPr>
        <p:spPr>
          <a:xfrm>
            <a:off x="4435778" y="1717309"/>
            <a:ext cx="1448014" cy="263481"/>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0900" eaLnBrk="0" hangingPunct="0">
              <a:defRPr/>
            </a:pPr>
            <a:r>
              <a:rPr lang="en-US" sz="1100" b="1" dirty="0">
                <a:solidFill>
                  <a:schemeClr val="tx1"/>
                </a:solidFill>
              </a:rPr>
              <a:t>Thermal </a:t>
            </a:r>
            <a:r>
              <a:rPr lang="en-US" sz="1100" b="1" dirty="0" smtClean="0">
                <a:solidFill>
                  <a:schemeClr val="tx1"/>
                </a:solidFill>
              </a:rPr>
              <a:t>printhead</a:t>
            </a:r>
            <a:endParaRPr lang="en-US" sz="1100" b="1" dirty="0">
              <a:solidFill>
                <a:schemeClr val="tx1"/>
              </a:solidFill>
            </a:endParaRPr>
          </a:p>
        </p:txBody>
      </p:sp>
      <p:grpSp>
        <p:nvGrpSpPr>
          <p:cNvPr id="9" name="Group 8"/>
          <p:cNvGrpSpPr/>
          <p:nvPr/>
        </p:nvGrpSpPr>
        <p:grpSpPr>
          <a:xfrm>
            <a:off x="3276600" y="3454353"/>
            <a:ext cx="2590800" cy="2522072"/>
            <a:chOff x="2667000" y="2552700"/>
            <a:chExt cx="2590800" cy="2514600"/>
          </a:xfrm>
        </p:grpSpPr>
        <p:sp>
          <p:nvSpPr>
            <p:cNvPr id="4" name="Oval 3"/>
            <p:cNvSpPr/>
            <p:nvPr/>
          </p:nvSpPr>
          <p:spPr bwMode="auto">
            <a:xfrm>
              <a:off x="2667000" y="2552700"/>
              <a:ext cx="2590800" cy="25146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 name="Donut 1"/>
            <p:cNvSpPr/>
            <p:nvPr/>
          </p:nvSpPr>
          <p:spPr bwMode="auto">
            <a:xfrm>
              <a:off x="3352800" y="3200400"/>
              <a:ext cx="1219200" cy="1219200"/>
            </a:xfrm>
            <a:prstGeom prst="donut">
              <a:avLst/>
            </a:prstGeom>
            <a:solidFill>
              <a:schemeClr val="bg1">
                <a:lumMod val="5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 name="Oval 2"/>
            <p:cNvSpPr/>
            <p:nvPr/>
          </p:nvSpPr>
          <p:spPr bwMode="auto">
            <a:xfrm>
              <a:off x="3900268" y="3761936"/>
              <a:ext cx="114300" cy="114300"/>
            </a:xfrm>
            <a:prstGeom prst="ellips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 name="Circular Arrow 4"/>
            <p:cNvSpPr/>
            <p:nvPr/>
          </p:nvSpPr>
          <p:spPr bwMode="auto">
            <a:xfrm flipV="1">
              <a:off x="3081118" y="3761119"/>
              <a:ext cx="1752600" cy="1220017"/>
            </a:xfrm>
            <a:prstGeom prst="circularArrow">
              <a:avLst/>
            </a:prstGeom>
            <a:solidFill>
              <a:schemeClr val="bg1">
                <a:lumMod val="75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
        <p:nvSpPr>
          <p:cNvPr id="7" name="Left Arrow 6"/>
          <p:cNvSpPr/>
          <p:nvPr/>
        </p:nvSpPr>
        <p:spPr bwMode="auto">
          <a:xfrm>
            <a:off x="7310438" y="3728564"/>
            <a:ext cx="1447800" cy="381000"/>
          </a:xfrm>
          <a:prstGeom prst="leftArrow">
            <a:avLst/>
          </a:prstGeom>
          <a:solidFill>
            <a:schemeClr val="bg1">
              <a:lumMod val="85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nvGrpSpPr>
          <p:cNvPr id="35" name="Group 34"/>
          <p:cNvGrpSpPr/>
          <p:nvPr/>
        </p:nvGrpSpPr>
        <p:grpSpPr>
          <a:xfrm>
            <a:off x="4359792" y="2513306"/>
            <a:ext cx="1752600" cy="702279"/>
            <a:chOff x="4114800" y="1731940"/>
            <a:chExt cx="1752600" cy="702279"/>
          </a:xfrm>
          <a:solidFill>
            <a:schemeClr val="bg1">
              <a:lumMod val="50000"/>
            </a:schemeClr>
          </a:solidFill>
        </p:grpSpPr>
        <p:sp>
          <p:nvSpPr>
            <p:cNvPr id="18463" name="Rectangle 18462"/>
            <p:cNvSpPr/>
            <p:nvPr/>
          </p:nvSpPr>
          <p:spPr bwMode="auto">
            <a:xfrm>
              <a:off x="4343400" y="1731940"/>
              <a:ext cx="1099918" cy="400843"/>
            </a:xfrm>
            <a:prstGeom prst="rect">
              <a:avLst/>
            </a:prstGeom>
            <a:grp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4114800" y="2132783"/>
              <a:ext cx="1752600" cy="207963"/>
            </a:xfrm>
            <a:prstGeom prst="rect">
              <a:avLst/>
            </a:prstGeom>
            <a:grp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3" name="Rectangle 32"/>
            <p:cNvSpPr/>
            <p:nvPr/>
          </p:nvSpPr>
          <p:spPr bwMode="auto">
            <a:xfrm>
              <a:off x="5638800" y="2048817"/>
              <a:ext cx="228600" cy="86927"/>
            </a:xfrm>
            <a:prstGeom prst="rect">
              <a:avLst/>
            </a:prstGeom>
            <a:grp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4" name="Rectangle 33"/>
            <p:cNvSpPr/>
            <p:nvPr/>
          </p:nvSpPr>
          <p:spPr bwMode="auto">
            <a:xfrm>
              <a:off x="5105400" y="2331662"/>
              <a:ext cx="685800" cy="102557"/>
            </a:xfrm>
            <a:prstGeom prst="rect">
              <a:avLst/>
            </a:prstGeom>
            <a:grp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5" name="Rectangle 74"/>
            <p:cNvSpPr/>
            <p:nvPr/>
          </p:nvSpPr>
          <p:spPr bwMode="auto">
            <a:xfrm>
              <a:off x="4229100" y="2336551"/>
              <a:ext cx="228600" cy="86927"/>
            </a:xfrm>
            <a:prstGeom prst="rect">
              <a:avLst/>
            </a:prstGeom>
            <a:grp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grpSp>
        <p:nvGrpSpPr>
          <p:cNvPr id="36" name="Group 35"/>
          <p:cNvGrpSpPr/>
          <p:nvPr/>
        </p:nvGrpSpPr>
        <p:grpSpPr>
          <a:xfrm>
            <a:off x="1499302" y="3221526"/>
            <a:ext cx="6159828" cy="1330531"/>
            <a:chOff x="1499302" y="3221526"/>
            <a:chExt cx="6159828" cy="1330531"/>
          </a:xfrm>
        </p:grpSpPr>
        <p:cxnSp>
          <p:nvCxnSpPr>
            <p:cNvPr id="62" name="Curved Connector 61"/>
            <p:cNvCxnSpPr/>
            <p:nvPr/>
          </p:nvCxnSpPr>
          <p:spPr bwMode="auto">
            <a:xfrm rot="16200000" flipV="1">
              <a:off x="5552831" y="2445758"/>
              <a:ext cx="1131813" cy="3080785"/>
            </a:xfrm>
            <a:prstGeom prst="curvedConnector4">
              <a:avLst>
                <a:gd name="adj1" fmla="val 19106"/>
                <a:gd name="adj2" fmla="val 67414"/>
              </a:avLst>
            </a:prstGeom>
            <a:solidFill>
              <a:schemeClr val="accent1"/>
            </a:solidFill>
            <a:ln w="28575" cap="flat" cmpd="sng" algn="ctr">
              <a:solidFill>
                <a:schemeClr val="tx1"/>
              </a:solidFill>
              <a:prstDash val="solid"/>
              <a:round/>
              <a:headEnd type="none" w="med" len="med"/>
              <a:tailEnd type="none" w="med" len="med"/>
            </a:ln>
            <a:effectLst/>
          </p:spPr>
        </p:cxnSp>
        <p:cxnSp>
          <p:nvCxnSpPr>
            <p:cNvPr id="67" name="Curved Connector 66"/>
            <p:cNvCxnSpPr/>
            <p:nvPr/>
          </p:nvCxnSpPr>
          <p:spPr bwMode="auto">
            <a:xfrm rot="5400000" flipH="1" flipV="1">
              <a:off x="2494784" y="2445758"/>
              <a:ext cx="1131813" cy="3080785"/>
            </a:xfrm>
            <a:prstGeom prst="curvedConnector4">
              <a:avLst>
                <a:gd name="adj1" fmla="val 31115"/>
                <a:gd name="adj2" fmla="val 68216"/>
              </a:avLst>
            </a:prstGeom>
            <a:solidFill>
              <a:schemeClr val="accent1"/>
            </a:solidFill>
            <a:ln w="28575" cap="flat" cmpd="sng" algn="ctr">
              <a:solidFill>
                <a:schemeClr val="tx1"/>
              </a:solidFill>
              <a:prstDash val="solid"/>
              <a:round/>
              <a:headEnd type="none" w="med" len="med"/>
              <a:tailEnd type="none" w="med" len="med"/>
            </a:ln>
            <a:effectLst/>
          </p:spPr>
        </p:cxnSp>
        <p:cxnSp>
          <p:nvCxnSpPr>
            <p:cNvPr id="77" name="Curved Connector 76"/>
            <p:cNvCxnSpPr/>
            <p:nvPr/>
          </p:nvCxnSpPr>
          <p:spPr bwMode="auto">
            <a:xfrm rot="5400000" flipH="1" flipV="1">
              <a:off x="2473788" y="2251993"/>
              <a:ext cx="1131813" cy="3080785"/>
            </a:xfrm>
            <a:prstGeom prst="curvedConnector4">
              <a:avLst>
                <a:gd name="adj1" fmla="val 31115"/>
                <a:gd name="adj2" fmla="val 68216"/>
              </a:avLst>
            </a:prstGeom>
            <a:solidFill>
              <a:schemeClr val="accent1"/>
            </a:solidFill>
            <a:ln w="28575" cap="flat" cmpd="sng" algn="ctr">
              <a:solidFill>
                <a:schemeClr val="tx1"/>
              </a:solidFill>
              <a:prstDash val="solid"/>
              <a:round/>
              <a:headEnd type="none" w="med" len="med"/>
              <a:tailEnd type="none" w="med" len="med"/>
            </a:ln>
            <a:effectLst/>
          </p:spPr>
        </p:cxnSp>
        <p:cxnSp>
          <p:nvCxnSpPr>
            <p:cNvPr id="78" name="Curved Connector 77"/>
            <p:cNvCxnSpPr/>
            <p:nvPr/>
          </p:nvCxnSpPr>
          <p:spPr bwMode="auto">
            <a:xfrm rot="16200000" flipV="1">
              <a:off x="5546486" y="2247040"/>
              <a:ext cx="1131813" cy="3080785"/>
            </a:xfrm>
            <a:prstGeom prst="curvedConnector4">
              <a:avLst>
                <a:gd name="adj1" fmla="val 19106"/>
                <a:gd name="adj2" fmla="val 67414"/>
              </a:avLst>
            </a:prstGeom>
            <a:solidFill>
              <a:schemeClr val="accent1"/>
            </a:solidFill>
            <a:ln w="28575" cap="flat" cmpd="sng" algn="ctr">
              <a:solidFill>
                <a:schemeClr val="tx1"/>
              </a:solidFill>
              <a:prstDash val="solid"/>
              <a:round/>
              <a:headEnd type="none" w="med" len="med"/>
              <a:tailEnd type="none" w="med" len="med"/>
            </a:ln>
            <a:effectLst/>
          </p:spPr>
        </p:cxnSp>
      </p:grpSp>
      <p:sp>
        <p:nvSpPr>
          <p:cNvPr id="37" name="Rectangle 36"/>
          <p:cNvSpPr/>
          <p:nvPr/>
        </p:nvSpPr>
        <p:spPr bwMode="auto">
          <a:xfrm>
            <a:off x="4474092" y="3226479"/>
            <a:ext cx="228600" cy="193764"/>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1" name="Rectangle 80"/>
          <p:cNvSpPr/>
          <p:nvPr/>
        </p:nvSpPr>
        <p:spPr bwMode="auto">
          <a:xfrm rot="-960000">
            <a:off x="3920150" y="3329233"/>
            <a:ext cx="231837" cy="160321"/>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2" name="Rectangle 81"/>
          <p:cNvSpPr/>
          <p:nvPr/>
        </p:nvSpPr>
        <p:spPr bwMode="auto">
          <a:xfrm rot="18813546">
            <a:off x="3632161" y="3526253"/>
            <a:ext cx="94425" cy="134669"/>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3" name="Rectangle 82"/>
          <p:cNvSpPr/>
          <p:nvPr/>
        </p:nvSpPr>
        <p:spPr bwMode="auto">
          <a:xfrm rot="-1560000">
            <a:off x="3260520" y="3851261"/>
            <a:ext cx="231837" cy="160321"/>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4" name="Text Box 307"/>
          <p:cNvSpPr txBox="1">
            <a:spLocks noChangeArrowheads="1"/>
          </p:cNvSpPr>
          <p:nvPr/>
        </p:nvSpPr>
        <p:spPr bwMode="auto">
          <a:xfrm>
            <a:off x="3768528" y="6137051"/>
            <a:ext cx="16397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smtClean="0"/>
              <a:t>Back pressure roller</a:t>
            </a:r>
            <a:endParaRPr lang="en-US" sz="1100" b="1" dirty="0"/>
          </a:p>
        </p:txBody>
      </p:sp>
      <p:sp>
        <p:nvSpPr>
          <p:cNvPr id="85" name="Text Box 307"/>
          <p:cNvSpPr txBox="1">
            <a:spLocks noChangeArrowheads="1"/>
          </p:cNvSpPr>
          <p:nvPr/>
        </p:nvSpPr>
        <p:spPr bwMode="auto">
          <a:xfrm>
            <a:off x="7300370" y="3543397"/>
            <a:ext cx="16397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smtClean="0"/>
              <a:t>Paper direction</a:t>
            </a:r>
            <a:endParaRPr lang="en-US" sz="1100" b="1" dirty="0"/>
          </a:p>
        </p:txBody>
      </p:sp>
      <p:sp>
        <p:nvSpPr>
          <p:cNvPr id="86" name="Line 1033"/>
          <p:cNvSpPr>
            <a:spLocks noChangeShapeType="1"/>
          </p:cNvSpPr>
          <p:nvPr/>
        </p:nvSpPr>
        <p:spPr bwMode="auto">
          <a:xfrm rot="10800000" flipV="1">
            <a:off x="1922686" y="3586503"/>
            <a:ext cx="0" cy="415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87" name="Rounded Rectangle 86"/>
          <p:cNvSpPr/>
          <p:nvPr/>
        </p:nvSpPr>
        <p:spPr>
          <a:xfrm>
            <a:off x="1328062" y="3322612"/>
            <a:ext cx="1196705" cy="263481"/>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0900" eaLnBrk="0" hangingPunct="0">
              <a:defRPr/>
            </a:pPr>
            <a:r>
              <a:rPr lang="en-US" sz="1100" b="1" dirty="0">
                <a:solidFill>
                  <a:schemeClr val="tx1"/>
                </a:solidFill>
              </a:rPr>
              <a:t>Thermal </a:t>
            </a:r>
            <a:r>
              <a:rPr lang="en-US" sz="1100" b="1" dirty="0" smtClean="0">
                <a:solidFill>
                  <a:schemeClr val="tx1"/>
                </a:solidFill>
              </a:rPr>
              <a:t>paper</a:t>
            </a:r>
            <a:endParaRPr lang="en-US" sz="1100" b="1" dirty="0">
              <a:solidFill>
                <a:schemeClr val="tx1"/>
              </a:solidFill>
            </a:endParaRPr>
          </a:p>
        </p:txBody>
      </p:sp>
      <p:grpSp>
        <p:nvGrpSpPr>
          <p:cNvPr id="88" name="Group 286"/>
          <p:cNvGrpSpPr>
            <a:grpSpLocks/>
          </p:cNvGrpSpPr>
          <p:nvPr/>
        </p:nvGrpSpPr>
        <p:grpSpPr bwMode="auto">
          <a:xfrm rot="10800000" flipH="1">
            <a:off x="3973819" y="2776298"/>
            <a:ext cx="407988" cy="407988"/>
            <a:chOff x="3353" y="2605"/>
            <a:chExt cx="257" cy="257"/>
          </a:xfrm>
        </p:grpSpPr>
        <p:sp>
          <p:nvSpPr>
            <p:cNvPr id="89" name="Line 287"/>
            <p:cNvSpPr>
              <a:spLocks noChangeShapeType="1"/>
            </p:cNvSpPr>
            <p:nvPr/>
          </p:nvSpPr>
          <p:spPr bwMode="auto">
            <a:xfrm flipV="1">
              <a:off x="3359" y="2605"/>
              <a:ext cx="0" cy="2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0" name="Line 288"/>
            <p:cNvSpPr>
              <a:spLocks noChangeShapeType="1"/>
            </p:cNvSpPr>
            <p:nvPr/>
          </p:nvSpPr>
          <p:spPr bwMode="auto">
            <a:xfrm rot="16200000" flipV="1">
              <a:off x="3482" y="2476"/>
              <a:ext cx="0" cy="25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grpSp>
      <p:sp>
        <p:nvSpPr>
          <p:cNvPr id="91" name="Rounded Rectangle 90"/>
          <p:cNvSpPr/>
          <p:nvPr/>
        </p:nvSpPr>
        <p:spPr>
          <a:xfrm>
            <a:off x="3612474" y="2469864"/>
            <a:ext cx="757615" cy="40209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rPr>
              <a:t>Heated pins</a:t>
            </a:r>
            <a:endParaRPr lang="en-US" sz="1100" b="1" dirty="0">
              <a:solidFill>
                <a:schemeClr val="tx1"/>
              </a:solidFill>
            </a:endParaRPr>
          </a:p>
        </p:txBody>
      </p:sp>
      <p:sp>
        <p:nvSpPr>
          <p:cNvPr id="92" name="Line 1033"/>
          <p:cNvSpPr>
            <a:spLocks noChangeShapeType="1"/>
          </p:cNvSpPr>
          <p:nvPr/>
        </p:nvSpPr>
        <p:spPr bwMode="auto">
          <a:xfrm rot="10800000" flipV="1">
            <a:off x="3334522" y="3237610"/>
            <a:ext cx="0" cy="55359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4" name="Line 232"/>
          <p:cNvSpPr>
            <a:spLocks noChangeShapeType="1"/>
          </p:cNvSpPr>
          <p:nvPr/>
        </p:nvSpPr>
        <p:spPr bwMode="auto">
          <a:xfrm>
            <a:off x="3342323" y="3287020"/>
            <a:ext cx="254541" cy="25814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3" name="Rounded Rectangle 92"/>
          <p:cNvSpPr/>
          <p:nvPr/>
        </p:nvSpPr>
        <p:spPr>
          <a:xfrm>
            <a:off x="3000496" y="3042555"/>
            <a:ext cx="675509" cy="263481"/>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0900" eaLnBrk="0" hangingPunct="0">
              <a:defRPr/>
            </a:pPr>
            <a:r>
              <a:rPr lang="en-US" sz="1100" b="1" dirty="0" smtClean="0">
                <a:solidFill>
                  <a:schemeClr val="tx1"/>
                </a:solidFill>
              </a:rPr>
              <a:t>Image</a:t>
            </a:r>
            <a:endParaRPr lang="en-US" sz="1100" b="1" dirty="0">
              <a:solidFill>
                <a:schemeClr val="tx1"/>
              </a:solidFill>
            </a:endParaRPr>
          </a:p>
        </p:txBody>
      </p:sp>
    </p:spTree>
    <p:extLst>
      <p:ext uri="{BB962C8B-B14F-4D97-AF65-F5344CB8AC3E}">
        <p14:creationId xmlns:p14="http://schemas.microsoft.com/office/powerpoint/2010/main" val="205439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sz="2400" b="1" i="0" kern="1200" dirty="0">
                <a:latin typeface="Calibri" pitchFamily="34" charset="0"/>
                <a:cs typeface="Calibri" pitchFamily="34" charset="0"/>
              </a:rPr>
              <a:t>Impact Printers</a:t>
            </a:r>
          </a:p>
        </p:txBody>
      </p:sp>
      <p:pic>
        <p:nvPicPr>
          <p:cNvPr id="12291" name="Picture 2" descr="C:\Documents and Settings\kpopen.LOGOPS\My Documents\My Pictures\impact prin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03450"/>
            <a:ext cx="36195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359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14488"/>
            <a:ext cx="694372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sz="2400" b="1" i="0" kern="1200" dirty="0">
                <a:latin typeface="Calibri" pitchFamily="34" charset="0"/>
                <a:cs typeface="Calibri" pitchFamily="34" charset="0"/>
              </a:rPr>
              <a:t>The Impact Print Process</a:t>
            </a:r>
          </a:p>
        </p:txBody>
      </p:sp>
      <p:sp>
        <p:nvSpPr>
          <p:cNvPr id="13316" name="Line 1033"/>
          <p:cNvSpPr>
            <a:spLocks noChangeShapeType="1"/>
          </p:cNvSpPr>
          <p:nvPr/>
        </p:nvSpPr>
        <p:spPr bwMode="auto">
          <a:xfrm rot="10800000" flipH="1">
            <a:off x="2797175" y="2900363"/>
            <a:ext cx="914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 name="Rounded Rectangle 14"/>
          <p:cNvSpPr/>
          <p:nvPr/>
        </p:nvSpPr>
        <p:spPr>
          <a:xfrm>
            <a:off x="1905000" y="2706688"/>
            <a:ext cx="989013" cy="38735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0900" eaLnBrk="0" hangingPunct="0">
              <a:defRPr/>
            </a:pPr>
            <a:r>
              <a:rPr lang="en-US" sz="1100" b="1" dirty="0">
                <a:solidFill>
                  <a:schemeClr val="tx1"/>
                </a:solidFill>
              </a:rPr>
              <a:t>Paper</a:t>
            </a:r>
          </a:p>
        </p:txBody>
      </p:sp>
      <p:sp>
        <p:nvSpPr>
          <p:cNvPr id="13318" name="Line 1033"/>
          <p:cNvSpPr>
            <a:spLocks noChangeShapeType="1"/>
          </p:cNvSpPr>
          <p:nvPr/>
        </p:nvSpPr>
        <p:spPr bwMode="auto">
          <a:xfrm rot="10800000" flipH="1">
            <a:off x="3048000" y="4191000"/>
            <a:ext cx="604838" cy="635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7" name="Rounded Rectangle 16"/>
          <p:cNvSpPr/>
          <p:nvPr/>
        </p:nvSpPr>
        <p:spPr>
          <a:xfrm>
            <a:off x="2011363" y="4608513"/>
            <a:ext cx="1223962" cy="43338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0900" eaLnBrk="0" hangingPunct="0">
              <a:defRPr/>
            </a:pPr>
            <a:r>
              <a:rPr lang="en-US" sz="1100" b="1" dirty="0">
                <a:solidFill>
                  <a:schemeClr val="tx1"/>
                </a:solidFill>
              </a:rPr>
              <a:t>Tractor</a:t>
            </a:r>
          </a:p>
        </p:txBody>
      </p:sp>
      <p:sp>
        <p:nvSpPr>
          <p:cNvPr id="13320" name="Line 1033"/>
          <p:cNvSpPr>
            <a:spLocks noChangeShapeType="1"/>
          </p:cNvSpPr>
          <p:nvPr/>
        </p:nvSpPr>
        <p:spPr bwMode="auto">
          <a:xfrm rot="10800000">
            <a:off x="5408613" y="3287713"/>
            <a:ext cx="8397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9" name="Rounded Rectangle 18"/>
          <p:cNvSpPr/>
          <p:nvPr/>
        </p:nvSpPr>
        <p:spPr>
          <a:xfrm>
            <a:off x="6015038" y="3071813"/>
            <a:ext cx="1681162" cy="43338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0900" eaLnBrk="0" hangingPunct="0">
              <a:defRPr/>
            </a:pPr>
            <a:r>
              <a:rPr lang="en-US" sz="1100" b="1" dirty="0" smtClean="0">
                <a:solidFill>
                  <a:schemeClr val="tx1"/>
                </a:solidFill>
              </a:rPr>
              <a:t>Printhead</a:t>
            </a:r>
            <a:endParaRPr lang="en-US" sz="1100" b="1" dirty="0">
              <a:solidFill>
                <a:schemeClr val="tx1"/>
              </a:solidFill>
            </a:endParaRPr>
          </a:p>
        </p:txBody>
      </p:sp>
      <p:sp>
        <p:nvSpPr>
          <p:cNvPr id="13322" name="Line 1033"/>
          <p:cNvSpPr>
            <a:spLocks noChangeShapeType="1"/>
          </p:cNvSpPr>
          <p:nvPr/>
        </p:nvSpPr>
        <p:spPr bwMode="auto">
          <a:xfrm rot="10800000" flipV="1">
            <a:off x="4343400" y="2590800"/>
            <a:ext cx="0" cy="11318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0" name="Rounded Rectangle 19"/>
          <p:cNvSpPr/>
          <p:nvPr/>
        </p:nvSpPr>
        <p:spPr>
          <a:xfrm>
            <a:off x="3652838" y="2273300"/>
            <a:ext cx="1223962" cy="43338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0900" eaLnBrk="0" hangingPunct="0">
              <a:defRPr/>
            </a:pPr>
            <a:r>
              <a:rPr lang="en-US" sz="1100" b="1" dirty="0">
                <a:solidFill>
                  <a:schemeClr val="tx1"/>
                </a:solidFill>
              </a:rPr>
              <a:t>Ink </a:t>
            </a:r>
            <a:r>
              <a:rPr lang="en-US" sz="1100" b="1" dirty="0" smtClean="0">
                <a:solidFill>
                  <a:schemeClr val="tx1"/>
                </a:solidFill>
              </a:rPr>
              <a:t>ribbon</a:t>
            </a:r>
            <a:endParaRPr lang="en-US" sz="1100" b="1" dirty="0">
              <a:solidFill>
                <a:schemeClr val="tx1"/>
              </a:solidFill>
            </a:endParaRPr>
          </a:p>
        </p:txBody>
      </p:sp>
    </p:spTree>
    <p:extLst>
      <p:ext uri="{BB962C8B-B14F-4D97-AF65-F5344CB8AC3E}">
        <p14:creationId xmlns:p14="http://schemas.microsoft.com/office/powerpoint/2010/main" val="3349932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Printers</a:t>
            </a:r>
            <a:endParaRPr lang="en-US" dirty="0"/>
          </a:p>
        </p:txBody>
      </p:sp>
      <p:sp>
        <p:nvSpPr>
          <p:cNvPr id="3" name="Content Placeholder 2"/>
          <p:cNvSpPr>
            <a:spLocks noGrp="1"/>
          </p:cNvSpPr>
          <p:nvPr>
            <p:ph idx="1"/>
          </p:nvPr>
        </p:nvSpPr>
        <p:spPr>
          <a:xfrm>
            <a:off x="950119" y="1219200"/>
            <a:ext cx="5867400" cy="3663950"/>
          </a:xfrm>
        </p:spPr>
        <p:txBody>
          <a:bodyPr/>
          <a:lstStyle/>
          <a:p>
            <a:r>
              <a:rPr lang="en-US" dirty="0" smtClean="0"/>
              <a:t>Reasons for using virtual printers:</a:t>
            </a:r>
          </a:p>
          <a:p>
            <a:pPr lvl="1"/>
            <a:r>
              <a:rPr lang="en-US" dirty="0" smtClean="0"/>
              <a:t>Send documents from PCs to fax servers.</a:t>
            </a:r>
          </a:p>
          <a:p>
            <a:pPr lvl="1"/>
            <a:r>
              <a:rPr lang="en-US" dirty="0" smtClean="0"/>
              <a:t>Creating documents that should not be changed.</a:t>
            </a:r>
          </a:p>
          <a:p>
            <a:pPr lvl="1"/>
            <a:r>
              <a:rPr lang="en-US" dirty="0" smtClean="0"/>
              <a:t>Making content available outside of the creating application.</a:t>
            </a:r>
          </a:p>
          <a:p>
            <a:pPr lvl="1"/>
            <a:r>
              <a:rPr lang="en-US" dirty="0" smtClean="0"/>
              <a:t>Combining multiple documents.</a:t>
            </a:r>
          </a:p>
          <a:p>
            <a:pPr lvl="1"/>
            <a:r>
              <a:rPr lang="en-US" dirty="0" smtClean="0"/>
              <a:t>Testing the appearance of the printed document.</a:t>
            </a:r>
          </a:p>
          <a:p>
            <a:r>
              <a:rPr lang="en-US" dirty="0" smtClean="0"/>
              <a:t>Examples:</a:t>
            </a:r>
          </a:p>
          <a:p>
            <a:pPr lvl="1"/>
            <a:r>
              <a:rPr lang="en-US" dirty="0" smtClean="0"/>
              <a:t>Adobe Acrobat</a:t>
            </a:r>
          </a:p>
          <a:p>
            <a:pPr lvl="1"/>
            <a:r>
              <a:rPr lang="en-US" dirty="0" smtClean="0"/>
              <a:t>Nitro PDF Creator</a:t>
            </a:r>
          </a:p>
          <a:p>
            <a:pPr lvl="1"/>
            <a:r>
              <a:rPr lang="en-US" dirty="0" smtClean="0"/>
              <a:t>Microsoft XPS Document Writer</a:t>
            </a:r>
          </a:p>
          <a:p>
            <a:pPr lvl="1"/>
            <a:r>
              <a:rPr lang="en-US" dirty="0" smtClean="0"/>
              <a:t>Cute PDF</a:t>
            </a:r>
          </a:p>
          <a:p>
            <a:pPr lvl="1"/>
            <a:r>
              <a:rPr lang="en-US" dirty="0" smtClean="0"/>
              <a:t>GhostWriter</a:t>
            </a:r>
          </a:p>
          <a:p>
            <a:pPr lvl="1"/>
            <a:r>
              <a:rPr lang="en-US" dirty="0" smtClean="0"/>
              <a:t>Send to OneNote</a:t>
            </a:r>
            <a:endParaRPr lang="en-US" dirty="0"/>
          </a:p>
        </p:txBody>
      </p:sp>
      <p:pic>
        <p:nvPicPr>
          <p:cNvPr id="4" name="Picture 3"/>
          <p:cNvPicPr>
            <a:picLocks noChangeAspect="1"/>
          </p:cNvPicPr>
          <p:nvPr/>
        </p:nvPicPr>
        <p:blipFill>
          <a:blip r:embed="rId2"/>
          <a:stretch>
            <a:fillRect/>
          </a:stretch>
        </p:blipFill>
        <p:spPr>
          <a:xfrm>
            <a:off x="1724381" y="4648200"/>
            <a:ext cx="5695238" cy="1800000"/>
          </a:xfrm>
          <a:prstGeom prst="rect">
            <a:avLst/>
          </a:prstGeom>
        </p:spPr>
      </p:pic>
      <p:sp>
        <p:nvSpPr>
          <p:cNvPr id="5" name="Line 232"/>
          <p:cNvSpPr>
            <a:spLocks noChangeShapeType="1"/>
          </p:cNvSpPr>
          <p:nvPr/>
        </p:nvSpPr>
        <p:spPr bwMode="auto">
          <a:xfrm>
            <a:off x="6137200" y="4656424"/>
            <a:ext cx="544512" cy="5445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 name="Line 250"/>
          <p:cNvSpPr>
            <a:spLocks noChangeShapeType="1"/>
          </p:cNvSpPr>
          <p:nvPr/>
        </p:nvSpPr>
        <p:spPr bwMode="auto">
          <a:xfrm flipH="1">
            <a:off x="5861050" y="4730750"/>
            <a:ext cx="454025" cy="454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 name="Rounded Rectangle 6"/>
          <p:cNvSpPr/>
          <p:nvPr/>
        </p:nvSpPr>
        <p:spPr>
          <a:xfrm>
            <a:off x="5486400" y="4529138"/>
            <a:ext cx="1476375"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rPr>
              <a:t>Virtual printers</a:t>
            </a:r>
            <a:endParaRPr lang="en-US" sz="1100" b="1" dirty="0">
              <a:solidFill>
                <a:schemeClr val="tx1"/>
              </a:solidFill>
            </a:endParaRPr>
          </a:p>
        </p:txBody>
      </p:sp>
    </p:spTree>
    <p:extLst>
      <p:ext uri="{BB962C8B-B14F-4D97-AF65-F5344CB8AC3E}">
        <p14:creationId xmlns:p14="http://schemas.microsoft.com/office/powerpoint/2010/main" val="2118136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Virtual Print Process</a:t>
            </a:r>
            <a:endParaRPr lang="en-US" dirty="0"/>
          </a:p>
        </p:txBody>
      </p:sp>
      <p:sp>
        <p:nvSpPr>
          <p:cNvPr id="3" name="Content Placeholder 2"/>
          <p:cNvSpPr>
            <a:spLocks noGrp="1"/>
          </p:cNvSpPr>
          <p:nvPr>
            <p:ph idx="1"/>
          </p:nvPr>
        </p:nvSpPr>
        <p:spPr/>
        <p:txBody>
          <a:bodyPr/>
          <a:lstStyle/>
          <a:p>
            <a:pPr marL="342900" indent="-342900">
              <a:buFont typeface="+mj-lt"/>
              <a:buAutoNum type="arabicPeriod"/>
            </a:pPr>
            <a:r>
              <a:rPr lang="en-US" dirty="0" smtClean="0"/>
              <a:t>If necessary, install a virtual printer.</a:t>
            </a:r>
          </a:p>
          <a:p>
            <a:pPr marL="342900" indent="-342900">
              <a:buFont typeface="+mj-lt"/>
              <a:buAutoNum type="arabicPeriod"/>
            </a:pPr>
            <a:r>
              <a:rPr lang="en-US" dirty="0" smtClean="0"/>
              <a:t>Open the application and the document you want to print.</a:t>
            </a:r>
          </a:p>
          <a:p>
            <a:pPr marL="342900" indent="-342900">
              <a:buFont typeface="+mj-lt"/>
              <a:buAutoNum type="arabicPeriod"/>
            </a:pPr>
            <a:r>
              <a:rPr lang="en-US" dirty="0" smtClean="0"/>
              <a:t>Use the application’s Print option to select the virtual printer.</a:t>
            </a:r>
          </a:p>
          <a:p>
            <a:pPr marL="342900" indent="-342900">
              <a:buFont typeface="+mj-lt"/>
              <a:buAutoNum type="arabicPeriod"/>
            </a:pPr>
            <a:r>
              <a:rPr lang="en-US" dirty="0" smtClean="0"/>
              <a:t>If necessary, configure options in the Print dialog box.</a:t>
            </a:r>
          </a:p>
          <a:p>
            <a:pPr marL="342900" indent="-342900">
              <a:buFont typeface="+mj-lt"/>
              <a:buAutoNum type="arabicPeriod"/>
            </a:pPr>
            <a:r>
              <a:rPr lang="en-US" dirty="0" smtClean="0"/>
              <a:t>Select Print.</a:t>
            </a:r>
          </a:p>
          <a:p>
            <a:pPr marL="342900" indent="-342900">
              <a:buFont typeface="+mj-lt"/>
              <a:buAutoNum type="arabicPeriod"/>
            </a:pPr>
            <a:r>
              <a:rPr lang="en-US" dirty="0" smtClean="0"/>
              <a:t>If necessary, select the location and name for the print file.</a:t>
            </a:r>
            <a:endParaRPr lang="en-US" dirty="0"/>
          </a:p>
        </p:txBody>
      </p:sp>
      <p:pic>
        <p:nvPicPr>
          <p:cNvPr id="4" name="Picture 3"/>
          <p:cNvPicPr>
            <a:picLocks noChangeAspect="1"/>
          </p:cNvPicPr>
          <p:nvPr/>
        </p:nvPicPr>
        <p:blipFill>
          <a:blip r:embed="rId2"/>
          <a:stretch>
            <a:fillRect/>
          </a:stretch>
        </p:blipFill>
        <p:spPr>
          <a:xfrm>
            <a:off x="2221924" y="3152250"/>
            <a:ext cx="4700152" cy="3497787"/>
          </a:xfrm>
          <a:prstGeom prst="rect">
            <a:avLst/>
          </a:prstGeom>
        </p:spPr>
      </p:pic>
    </p:spTree>
    <p:extLst>
      <p:ext uri="{BB962C8B-B14F-4D97-AF65-F5344CB8AC3E}">
        <p14:creationId xmlns:p14="http://schemas.microsoft.com/office/powerpoint/2010/main" val="763854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b="1" i="0" kern="1200" dirty="0">
                <a:latin typeface="Calibri" pitchFamily="34" charset="0"/>
                <a:cs typeface="Calibri" pitchFamily="34" charset="0"/>
              </a:rPr>
              <a:t>Printer Supplies and Media</a:t>
            </a:r>
          </a:p>
        </p:txBody>
      </p:sp>
      <p:sp>
        <p:nvSpPr>
          <p:cNvPr id="4" name="Rectangle 4"/>
          <p:cNvSpPr txBox="1">
            <a:spLocks noChangeArrowheads="1"/>
          </p:cNvSpPr>
          <p:nvPr/>
        </p:nvSpPr>
        <p:spPr>
          <a:xfrm>
            <a:off x="914400" y="1600200"/>
            <a:ext cx="4114800" cy="1392237"/>
          </a:xfrm>
          <a:prstGeom prst="rect">
            <a:avLst/>
          </a:prstGeom>
        </p:spPr>
        <p:txBody>
          <a:bodyPr/>
          <a:lstStyle>
            <a:lvl1pPr marL="342900" indent="-342900" algn="l" rtl="0" eaLnBrk="0" fontAlgn="base" hangingPunct="0">
              <a:spcBef>
                <a:spcPct val="20000"/>
              </a:spcBef>
              <a:spcAft>
                <a:spcPct val="0"/>
              </a:spcAft>
              <a:buClr>
                <a:srgbClr val="FF9900"/>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SzPct val="80000"/>
              <a:buFont typeface="Wingdings" pitchFamily="2" charset="2"/>
              <a:buChar char="q"/>
              <a:defRPr>
                <a:solidFill>
                  <a:schemeClr val="tx1"/>
                </a:solidFill>
                <a:latin typeface="+mn-lt"/>
              </a:defRPr>
            </a:lvl2pPr>
            <a:lvl3pPr marL="1143000" indent="-228600" algn="l" rtl="0" eaLnBrk="0" fontAlgn="base" hangingPunct="0">
              <a:spcBef>
                <a:spcPct val="20000"/>
              </a:spcBef>
              <a:spcAft>
                <a:spcPct val="0"/>
              </a:spcAft>
              <a:buClr>
                <a:srgbClr val="FF9900"/>
              </a:buClr>
              <a:buSzPct val="60000"/>
              <a:buFont typeface="Wingdings" pitchFamily="2" charset="2"/>
              <a:buChar char="q"/>
              <a:defRPr sz="1600">
                <a:solidFill>
                  <a:schemeClr val="tx1"/>
                </a:solidFill>
                <a:latin typeface="+mn-lt"/>
              </a:defRPr>
            </a:lvl3pPr>
            <a:lvl4pPr marL="1600200" indent="-228600" algn="l" rtl="0" eaLnBrk="0" fontAlgn="base" hangingPunct="0">
              <a:spcBef>
                <a:spcPct val="20000"/>
              </a:spcBef>
              <a:spcAft>
                <a:spcPct val="0"/>
              </a:spcAft>
              <a:buClr>
                <a:srgbClr val="FF9900"/>
              </a:buClr>
              <a:buChar char="–"/>
              <a:defRPr sz="1400">
                <a:solidFill>
                  <a:schemeClr val="tx1"/>
                </a:solidFill>
                <a:latin typeface="+mn-lt"/>
              </a:defRPr>
            </a:lvl4pPr>
            <a:lvl5pPr marL="2057400" indent="-228600" algn="l" rtl="0" eaLnBrk="0" fontAlgn="base" hangingPunct="0">
              <a:spcBef>
                <a:spcPct val="20000"/>
              </a:spcBef>
              <a:spcAft>
                <a:spcPct val="0"/>
              </a:spcAft>
              <a:buClr>
                <a:srgbClr val="FF9900"/>
              </a:buClr>
              <a:buChar char="»"/>
              <a:defRPr sz="14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a:lstStyle>
          <a:p>
            <a:pPr eaLnBrk="1" hangingPunct="1">
              <a:buClr>
                <a:srgbClr val="009DDC"/>
              </a:buClr>
              <a:buFont typeface="Wingdings" pitchFamily="2" charset="2"/>
              <a:buChar char="§"/>
              <a:defRPr/>
            </a:pPr>
            <a:r>
              <a:rPr lang="en-US" sz="1600" b="1" dirty="0"/>
              <a:t>Printer t</a:t>
            </a:r>
            <a:r>
              <a:rPr lang="en-US" sz="1600" b="1" dirty="0" smtClean="0"/>
              <a:t>oner</a:t>
            </a:r>
          </a:p>
          <a:p>
            <a:pPr eaLnBrk="1" hangingPunct="1">
              <a:buClr>
                <a:srgbClr val="009DDC"/>
              </a:buClr>
              <a:buFont typeface="Wingdings" pitchFamily="2" charset="2"/>
              <a:buChar char="§"/>
              <a:defRPr/>
            </a:pPr>
            <a:r>
              <a:rPr lang="en-US" sz="1600" b="1" dirty="0" smtClean="0"/>
              <a:t>Ink and ink cartridges</a:t>
            </a:r>
          </a:p>
          <a:p>
            <a:pPr eaLnBrk="1" hangingPunct="1">
              <a:buClr>
                <a:srgbClr val="009DDC"/>
              </a:buClr>
              <a:buFont typeface="Wingdings" pitchFamily="2" charset="2"/>
              <a:buChar char="§"/>
              <a:defRPr/>
            </a:pPr>
            <a:r>
              <a:rPr lang="en-US" sz="1600" b="1" dirty="0" smtClean="0"/>
              <a:t>Paper and other media</a:t>
            </a:r>
          </a:p>
          <a:p>
            <a:pPr marL="0" indent="0" eaLnBrk="1" hangingPunct="1">
              <a:buClr>
                <a:srgbClr val="009DDC"/>
              </a:buClr>
              <a:buFont typeface="Wingdings" pitchFamily="2" charset="2"/>
              <a:buNone/>
              <a:defRPr/>
            </a:pPr>
            <a:endParaRPr lang="en-US" sz="1600" b="1" dirty="0" smtClean="0"/>
          </a:p>
        </p:txBody>
      </p:sp>
      <p:pic>
        <p:nvPicPr>
          <p:cNvPr id="1536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191000"/>
            <a:ext cx="253047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2884488"/>
            <a:ext cx="4362450"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512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300"/>
          <p:cNvSpPr>
            <a:spLocks noChangeShapeType="1"/>
          </p:cNvSpPr>
          <p:nvPr/>
        </p:nvSpPr>
        <p:spPr bwMode="auto">
          <a:xfrm>
            <a:off x="5959196" y="2052156"/>
            <a:ext cx="150876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 name="Title 1"/>
          <p:cNvSpPr>
            <a:spLocks noGrp="1"/>
          </p:cNvSpPr>
          <p:nvPr>
            <p:ph type="title"/>
          </p:nvPr>
        </p:nvSpPr>
        <p:spPr/>
        <p:txBody>
          <a:bodyPr/>
          <a:lstStyle/>
          <a:p>
            <a:r>
              <a:rPr lang="en-US" dirty="0" smtClean="0"/>
              <a:t>Local and Network-Based Printers </a:t>
            </a:r>
            <a:endParaRPr lang="en-US" dirty="0"/>
          </a:p>
        </p:txBody>
      </p:sp>
      <p:sp>
        <p:nvSpPr>
          <p:cNvPr id="3" name="Content Placeholder 2"/>
          <p:cNvSpPr>
            <a:spLocks noGrp="1"/>
          </p:cNvSpPr>
          <p:nvPr>
            <p:ph idx="1"/>
          </p:nvPr>
        </p:nvSpPr>
        <p:spPr>
          <a:xfrm>
            <a:off x="457200" y="2054225"/>
            <a:ext cx="4343400" cy="2749550"/>
          </a:xfrm>
        </p:spPr>
        <p:txBody>
          <a:bodyPr/>
          <a:lstStyle/>
          <a:p>
            <a:r>
              <a:rPr lang="en-US" dirty="0" smtClean="0"/>
              <a:t>Local printers</a:t>
            </a:r>
          </a:p>
          <a:p>
            <a:pPr lvl="1"/>
            <a:r>
              <a:rPr lang="en-US" dirty="0" smtClean="0"/>
              <a:t>Connected to PC</a:t>
            </a:r>
          </a:p>
          <a:p>
            <a:pPr lvl="1"/>
            <a:r>
              <a:rPr lang="en-US" dirty="0" smtClean="0"/>
              <a:t>PC holds the print queue</a:t>
            </a:r>
          </a:p>
          <a:p>
            <a:r>
              <a:rPr lang="en-US" dirty="0" smtClean="0"/>
              <a:t>Network-based printers</a:t>
            </a:r>
          </a:p>
          <a:p>
            <a:pPr lvl="1"/>
            <a:r>
              <a:rPr lang="en-US" dirty="0" smtClean="0"/>
              <a:t>Connected to network or print server</a:t>
            </a:r>
          </a:p>
          <a:p>
            <a:pPr lvl="1"/>
            <a:r>
              <a:rPr lang="en-US" dirty="0" smtClean="0"/>
              <a:t>Print server holds the print queue</a:t>
            </a:r>
          </a:p>
          <a:p>
            <a:r>
              <a:rPr lang="en-US" dirty="0" smtClean="0"/>
              <a:t>Network-connected printers</a:t>
            </a:r>
          </a:p>
          <a:p>
            <a:pPr lvl="1"/>
            <a:r>
              <a:rPr lang="en-US" dirty="0" smtClean="0"/>
              <a:t>Connected to network</a:t>
            </a:r>
          </a:p>
          <a:p>
            <a:pPr lvl="1"/>
            <a:r>
              <a:rPr lang="en-US" dirty="0" smtClean="0"/>
              <a:t>Print server may reside on the printer itself</a:t>
            </a:r>
          </a:p>
          <a:p>
            <a:pPr lvl="1"/>
            <a:r>
              <a:rPr lang="en-US" dirty="0" smtClean="0"/>
              <a:t>Print server holds the print queue</a:t>
            </a:r>
            <a:endParaRPr lang="en-US" dirty="0"/>
          </a:p>
        </p:txBody>
      </p:sp>
      <p:sp>
        <p:nvSpPr>
          <p:cNvPr id="4" name="Line 300"/>
          <p:cNvSpPr>
            <a:spLocks noChangeShapeType="1"/>
          </p:cNvSpPr>
          <p:nvPr/>
        </p:nvSpPr>
        <p:spPr bwMode="auto">
          <a:xfrm rot="5400000">
            <a:off x="5347901" y="4626351"/>
            <a:ext cx="2672861" cy="0"/>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8396" y="1399213"/>
            <a:ext cx="1193622" cy="130588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6316" y="1594540"/>
            <a:ext cx="1367034" cy="91523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4911" y="1515207"/>
            <a:ext cx="785370" cy="614362"/>
          </a:xfrm>
          <a:prstGeom prst="rect">
            <a:avLst/>
          </a:prstGeom>
        </p:spPr>
      </p:pic>
      <p:sp>
        <p:nvSpPr>
          <p:cNvPr id="9" name="Text Box 307"/>
          <p:cNvSpPr txBox="1">
            <a:spLocks noChangeArrowheads="1"/>
          </p:cNvSpPr>
          <p:nvPr/>
        </p:nvSpPr>
        <p:spPr bwMode="auto">
          <a:xfrm>
            <a:off x="3850510" y="2142967"/>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smtClean="0"/>
              <a:t>Print queue</a:t>
            </a:r>
            <a:endParaRPr lang="en-US" sz="1100" b="1" dirty="0"/>
          </a:p>
        </p:txBody>
      </p:sp>
      <p:sp>
        <p:nvSpPr>
          <p:cNvPr id="15" name="Line 300"/>
          <p:cNvSpPr>
            <a:spLocks noChangeShapeType="1"/>
          </p:cNvSpPr>
          <p:nvPr/>
        </p:nvSpPr>
        <p:spPr bwMode="auto">
          <a:xfrm>
            <a:off x="6684331" y="3886617"/>
            <a:ext cx="1508760" cy="0"/>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16" name="Line 300"/>
          <p:cNvSpPr>
            <a:spLocks noChangeShapeType="1"/>
          </p:cNvSpPr>
          <p:nvPr/>
        </p:nvSpPr>
        <p:spPr bwMode="auto">
          <a:xfrm>
            <a:off x="6684331" y="5562600"/>
            <a:ext cx="1508760" cy="0"/>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17" name="Line 300"/>
          <p:cNvSpPr>
            <a:spLocks noChangeShapeType="1"/>
          </p:cNvSpPr>
          <p:nvPr/>
        </p:nvSpPr>
        <p:spPr bwMode="auto">
          <a:xfrm>
            <a:off x="5189220" y="4114800"/>
            <a:ext cx="1508760" cy="0"/>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18" name="Line 300"/>
          <p:cNvSpPr>
            <a:spLocks noChangeShapeType="1"/>
          </p:cNvSpPr>
          <p:nvPr/>
        </p:nvSpPr>
        <p:spPr bwMode="auto">
          <a:xfrm>
            <a:off x="5189220" y="5256410"/>
            <a:ext cx="1508760" cy="0"/>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2596" y="4656895"/>
            <a:ext cx="1193622" cy="130588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0720" y="3429000"/>
            <a:ext cx="1367034" cy="91523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2988" y="3546334"/>
            <a:ext cx="1367034" cy="91523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9526" y="5105400"/>
            <a:ext cx="1558228" cy="330756"/>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1322" y="5549711"/>
            <a:ext cx="785370" cy="614362"/>
          </a:xfrm>
          <a:prstGeom prst="rect">
            <a:avLst/>
          </a:prstGeom>
        </p:spPr>
      </p:pic>
      <p:sp>
        <p:nvSpPr>
          <p:cNvPr id="20" name="Text Box 307"/>
          <p:cNvSpPr txBox="1">
            <a:spLocks noChangeArrowheads="1"/>
          </p:cNvSpPr>
          <p:nvPr/>
        </p:nvSpPr>
        <p:spPr bwMode="auto">
          <a:xfrm>
            <a:off x="4486921" y="6177471"/>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smtClean="0"/>
              <a:t>Print queue</a:t>
            </a:r>
            <a:endParaRPr lang="en-US" sz="1100" b="1" dirty="0"/>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9315" y="1747044"/>
            <a:ext cx="785370" cy="614362"/>
          </a:xfrm>
          <a:prstGeom prst="rect">
            <a:avLst/>
          </a:prstGeom>
        </p:spPr>
      </p:pic>
      <p:sp>
        <p:nvSpPr>
          <p:cNvPr id="22" name="Text Box 307"/>
          <p:cNvSpPr txBox="1">
            <a:spLocks noChangeArrowheads="1"/>
          </p:cNvSpPr>
          <p:nvPr/>
        </p:nvSpPr>
        <p:spPr bwMode="auto">
          <a:xfrm>
            <a:off x="3834914" y="2374804"/>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smtClean="0"/>
              <a:t>Print queue</a:t>
            </a:r>
            <a:endParaRPr lang="en-US" sz="1100" b="1" dirty="0"/>
          </a:p>
        </p:txBody>
      </p:sp>
    </p:spTree>
    <p:extLst>
      <p:ext uri="{BB962C8B-B14F-4D97-AF65-F5344CB8AC3E}">
        <p14:creationId xmlns:p14="http://schemas.microsoft.com/office/powerpoint/2010/main" val="2954744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b="1" i="0" kern="1200" dirty="0">
                <a:latin typeface="Calibri" pitchFamily="34" charset="0"/>
                <a:cs typeface="Calibri" pitchFamily="34" charset="0"/>
              </a:rPr>
              <a:t>Print Device Sharing</a:t>
            </a:r>
          </a:p>
        </p:txBody>
      </p:sp>
      <p:sp>
        <p:nvSpPr>
          <p:cNvPr id="3" name="Rectangle 4"/>
          <p:cNvSpPr txBox="1">
            <a:spLocks noChangeArrowheads="1"/>
          </p:cNvSpPr>
          <p:nvPr/>
        </p:nvSpPr>
        <p:spPr>
          <a:xfrm>
            <a:off x="533400" y="1524000"/>
            <a:ext cx="8305800" cy="3143250"/>
          </a:xfrm>
          <a:prstGeom prst="rect">
            <a:avLst/>
          </a:prstGeom>
        </p:spPr>
        <p:txBody>
          <a:bodyPr/>
          <a:lstStyle>
            <a:lvl1pPr marL="342900" indent="-342900" algn="l" rtl="0" eaLnBrk="0" fontAlgn="base" hangingPunct="0">
              <a:spcBef>
                <a:spcPct val="20000"/>
              </a:spcBef>
              <a:spcAft>
                <a:spcPct val="0"/>
              </a:spcAft>
              <a:buClr>
                <a:srgbClr val="FF9900"/>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SzPct val="80000"/>
              <a:buFont typeface="Wingdings" pitchFamily="2" charset="2"/>
              <a:buChar char="q"/>
              <a:defRPr>
                <a:solidFill>
                  <a:schemeClr val="tx1"/>
                </a:solidFill>
                <a:latin typeface="+mn-lt"/>
              </a:defRPr>
            </a:lvl2pPr>
            <a:lvl3pPr marL="1143000" indent="-228600" algn="l" rtl="0" eaLnBrk="0" fontAlgn="base" hangingPunct="0">
              <a:spcBef>
                <a:spcPct val="20000"/>
              </a:spcBef>
              <a:spcAft>
                <a:spcPct val="0"/>
              </a:spcAft>
              <a:buClr>
                <a:srgbClr val="FF9900"/>
              </a:buClr>
              <a:buSzPct val="60000"/>
              <a:buFont typeface="Wingdings" pitchFamily="2" charset="2"/>
              <a:buChar char="q"/>
              <a:defRPr sz="1600">
                <a:solidFill>
                  <a:schemeClr val="tx1"/>
                </a:solidFill>
                <a:latin typeface="+mn-lt"/>
              </a:defRPr>
            </a:lvl3pPr>
            <a:lvl4pPr marL="1600200" indent="-228600" algn="l" rtl="0" eaLnBrk="0" fontAlgn="base" hangingPunct="0">
              <a:spcBef>
                <a:spcPct val="20000"/>
              </a:spcBef>
              <a:spcAft>
                <a:spcPct val="0"/>
              </a:spcAft>
              <a:buClr>
                <a:srgbClr val="FF9900"/>
              </a:buClr>
              <a:buChar char="–"/>
              <a:defRPr sz="1400">
                <a:solidFill>
                  <a:schemeClr val="tx1"/>
                </a:solidFill>
                <a:latin typeface="+mn-lt"/>
              </a:defRPr>
            </a:lvl4pPr>
            <a:lvl5pPr marL="2057400" indent="-228600" algn="l" rtl="0" eaLnBrk="0" fontAlgn="base" hangingPunct="0">
              <a:spcBef>
                <a:spcPct val="20000"/>
              </a:spcBef>
              <a:spcAft>
                <a:spcPct val="0"/>
              </a:spcAft>
              <a:buClr>
                <a:srgbClr val="FF9900"/>
              </a:buClr>
              <a:buChar char="»"/>
              <a:defRPr sz="14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a:lstStyle>
          <a:p>
            <a:pPr eaLnBrk="1" hangingPunct="1">
              <a:buClr>
                <a:srgbClr val="009DDC"/>
              </a:buClr>
              <a:buFont typeface="Wingdings" pitchFamily="2" charset="2"/>
              <a:buChar char="§"/>
              <a:defRPr/>
            </a:pPr>
            <a:r>
              <a:rPr lang="en-US" sz="1800" b="1" dirty="0" smtClean="0"/>
              <a:t>Wired, generally via USB or </a:t>
            </a:r>
            <a:r>
              <a:rPr lang="en-US" sz="1800" b="1" dirty="0"/>
              <a:t>E</a:t>
            </a:r>
            <a:r>
              <a:rPr lang="en-US" sz="1800" b="1" dirty="0" smtClean="0"/>
              <a:t>thernet.</a:t>
            </a:r>
          </a:p>
          <a:p>
            <a:pPr eaLnBrk="1" hangingPunct="1">
              <a:buClr>
                <a:srgbClr val="009DDC"/>
              </a:buClr>
              <a:buFont typeface="Wingdings" pitchFamily="2" charset="2"/>
              <a:buChar char="§"/>
              <a:defRPr/>
            </a:pPr>
            <a:r>
              <a:rPr lang="en-US" sz="1800" b="1" dirty="0" smtClean="0"/>
              <a:t>Wirelessly, using </a:t>
            </a:r>
            <a:r>
              <a:rPr lang="en-US" sz="1800" b="1" dirty="0"/>
              <a:t>B</a:t>
            </a:r>
            <a:r>
              <a:rPr lang="en-US" sz="1800" b="1" dirty="0" smtClean="0"/>
              <a:t>luetooth, 802.11x, or </a:t>
            </a:r>
            <a:r>
              <a:rPr lang="en-US" sz="1800" b="1" dirty="0" smtClean="0"/>
              <a:t>IR, and in infrastructure or ad </a:t>
            </a:r>
            <a:r>
              <a:rPr lang="en-US" sz="1800" b="1" smtClean="0"/>
              <a:t>hoc mode.</a:t>
            </a:r>
            <a:endParaRPr lang="en-US" sz="1800" b="1" dirty="0" smtClean="0"/>
          </a:p>
          <a:p>
            <a:pPr eaLnBrk="1" hangingPunct="1">
              <a:buClr>
                <a:srgbClr val="009DDC"/>
              </a:buClr>
              <a:buFont typeface="Wingdings" pitchFamily="2" charset="2"/>
              <a:buChar char="§"/>
              <a:defRPr/>
            </a:pPr>
            <a:r>
              <a:rPr lang="en-US" sz="1800" b="1" dirty="0" smtClean="0"/>
              <a:t>Using a print server to manage the print queue for network printers.</a:t>
            </a:r>
          </a:p>
          <a:p>
            <a:pPr eaLnBrk="1" hangingPunct="1">
              <a:buClr>
                <a:srgbClr val="009DDC"/>
              </a:buClr>
              <a:buFont typeface="Wingdings" pitchFamily="2" charset="2"/>
              <a:buChar char="§"/>
              <a:defRPr/>
            </a:pPr>
            <a:r>
              <a:rPr lang="en-US" sz="1800" b="1" dirty="0" smtClean="0"/>
              <a:t>Using the Devices and Printers option in Windows 7 or Windows 8/8.1</a:t>
            </a:r>
          </a:p>
        </p:txBody>
      </p:sp>
      <p:sp>
        <p:nvSpPr>
          <p:cNvPr id="4" name="Line 300"/>
          <p:cNvSpPr>
            <a:spLocks noChangeShapeType="1"/>
          </p:cNvSpPr>
          <p:nvPr/>
        </p:nvSpPr>
        <p:spPr bwMode="auto">
          <a:xfrm rot="10800000">
            <a:off x="3566795" y="5041697"/>
            <a:ext cx="2672861" cy="0"/>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5" name="Line 300"/>
          <p:cNvSpPr>
            <a:spLocks noChangeShapeType="1"/>
          </p:cNvSpPr>
          <p:nvPr/>
        </p:nvSpPr>
        <p:spPr bwMode="auto">
          <a:xfrm rot="5400000">
            <a:off x="5155784" y="5523117"/>
            <a:ext cx="936822" cy="0"/>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6" name="Line 300"/>
          <p:cNvSpPr>
            <a:spLocks noChangeShapeType="1"/>
          </p:cNvSpPr>
          <p:nvPr/>
        </p:nvSpPr>
        <p:spPr bwMode="auto">
          <a:xfrm rot="5400000">
            <a:off x="4545357" y="4407580"/>
            <a:ext cx="1246909" cy="0"/>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 name="Line 300"/>
          <p:cNvSpPr>
            <a:spLocks noChangeShapeType="1"/>
          </p:cNvSpPr>
          <p:nvPr/>
        </p:nvSpPr>
        <p:spPr bwMode="auto">
          <a:xfrm rot="5400000">
            <a:off x="2999495" y="4287329"/>
            <a:ext cx="1508760" cy="0"/>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361363"/>
            <a:ext cx="1193622" cy="13058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0995" y="3478697"/>
            <a:ext cx="1367034" cy="91523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3225" y="5589378"/>
            <a:ext cx="1367034" cy="915235"/>
          </a:xfrm>
          <a:prstGeom prst="rect">
            <a:avLst/>
          </a:prstGeom>
        </p:spPr>
      </p:pic>
      <p:graphicFrame>
        <p:nvGraphicFramePr>
          <p:cNvPr id="11" name="Object 323"/>
          <p:cNvGraphicFramePr>
            <a:graphicFrameLocks noChangeAspect="1"/>
          </p:cNvGraphicFramePr>
          <p:nvPr>
            <p:extLst>
              <p:ext uri="{D42A27DB-BD31-4B8C-83A1-F6EECF244321}">
                <p14:modId xmlns:p14="http://schemas.microsoft.com/office/powerpoint/2010/main" val="2962666608"/>
              </p:ext>
            </p:extLst>
          </p:nvPr>
        </p:nvGraphicFramePr>
        <p:xfrm>
          <a:off x="3671475" y="4630871"/>
          <a:ext cx="173038" cy="173038"/>
        </p:xfrm>
        <a:graphic>
          <a:graphicData uri="http://schemas.openxmlformats.org/presentationml/2006/ole">
            <mc:AlternateContent xmlns:mc="http://schemas.openxmlformats.org/markup-compatibility/2006">
              <mc:Choice xmlns:v="urn:schemas-microsoft-com:vml" Requires="v">
                <p:oleObj spid="_x0000_s15444" name="Flash Movie" r:id="rId5" imgW="172800" imgH="172800" progId="Flash.Movie">
                  <p:embed/>
                </p:oleObj>
              </mc:Choice>
              <mc:Fallback>
                <p:oleObj name="Flash Movie" r:id="rId5" imgW="172800" imgH="172800" progId="Flash.Movi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1475" y="4630871"/>
                        <a:ext cx="173038" cy="17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323"/>
          <p:cNvGraphicFramePr>
            <a:graphicFrameLocks noChangeAspect="1"/>
          </p:cNvGraphicFramePr>
          <p:nvPr>
            <p:extLst>
              <p:ext uri="{D42A27DB-BD31-4B8C-83A1-F6EECF244321}">
                <p14:modId xmlns:p14="http://schemas.microsoft.com/office/powerpoint/2010/main" val="1482858791"/>
              </p:ext>
            </p:extLst>
          </p:nvPr>
        </p:nvGraphicFramePr>
        <p:xfrm>
          <a:off x="5541795" y="5323317"/>
          <a:ext cx="173038" cy="173038"/>
        </p:xfrm>
        <a:graphic>
          <a:graphicData uri="http://schemas.openxmlformats.org/presentationml/2006/ole">
            <mc:AlternateContent xmlns:mc="http://schemas.openxmlformats.org/markup-compatibility/2006">
              <mc:Choice xmlns:v="urn:schemas-microsoft-com:vml" Requires="v">
                <p:oleObj spid="_x0000_s15445" name="Flash Movie" r:id="rId7" imgW="172800" imgH="172800" progId="Flash.Movie">
                  <p:embed/>
                </p:oleObj>
              </mc:Choice>
              <mc:Fallback>
                <p:oleObj name="Flash Movie" r:id="rId7" imgW="172800" imgH="172800" progId="Flash.Movi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1795" y="5323317"/>
                        <a:ext cx="173038" cy="17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16404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sz="2400" kern="1200" dirty="0"/>
              <a:t>Printer Configuration Options</a:t>
            </a:r>
          </a:p>
        </p:txBody>
      </p:sp>
      <p:graphicFrame>
        <p:nvGraphicFramePr>
          <p:cNvPr id="6" name="Group 23"/>
          <p:cNvGraphicFramePr>
            <a:graphicFrameLocks noGrp="1"/>
          </p:cNvGraphicFramePr>
          <p:nvPr>
            <p:extLst>
              <p:ext uri="{D42A27DB-BD31-4B8C-83A1-F6EECF244321}">
                <p14:modId xmlns:p14="http://schemas.microsoft.com/office/powerpoint/2010/main" val="3753547741"/>
              </p:ext>
            </p:extLst>
          </p:nvPr>
        </p:nvGraphicFramePr>
        <p:xfrm>
          <a:off x="952500" y="1741714"/>
          <a:ext cx="7239000" cy="2133600"/>
        </p:xfrm>
        <a:graphic>
          <a:graphicData uri="http://schemas.openxmlformats.org/drawingml/2006/table">
            <a:tbl>
              <a:tblPr/>
              <a:tblGrid>
                <a:gridCol w="1676400"/>
                <a:gridCol w="5562600"/>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Configuration Option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Duplex</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If automatic, enables users to print on both sides of the page with no additional effort. Otherwise, the user must manually reload paper to print on the other side.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Collate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Keeps all pages of a multipage document together when you print multiple copies of the document.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Orientation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Enables users to specify portrait (taller) or landscape (wider) paper orientation.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Print quality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Enables users to specify draft, normal, or high-quality output.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3940604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and Remote Printing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422" y="3646436"/>
            <a:ext cx="1647825" cy="1104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192" y="1044455"/>
            <a:ext cx="5078341" cy="50783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383" y="1677909"/>
            <a:ext cx="640849" cy="106223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199" y="4987310"/>
            <a:ext cx="1581458" cy="109359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3753" y="1502767"/>
            <a:ext cx="2143895" cy="139084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8677573">
            <a:off x="6627223" y="2687412"/>
            <a:ext cx="2202040" cy="2537464"/>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3232" y="4435822"/>
            <a:ext cx="704850" cy="70485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621152">
            <a:off x="1314733" y="2541184"/>
            <a:ext cx="704850" cy="704850"/>
          </a:xfrm>
          <a:prstGeom prst="rect">
            <a:avLst/>
          </a:prstGeom>
        </p:spPr>
      </p:pic>
    </p:spTree>
    <p:extLst>
      <p:ext uri="{BB962C8B-B14F-4D97-AF65-F5344CB8AC3E}">
        <p14:creationId xmlns:p14="http://schemas.microsoft.com/office/powerpoint/2010/main" val="2948496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L:\ContentDev\courses_in_dev\093001 - CompTIA A+ 2012\images\prin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84638"/>
            <a:ext cx="37433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L:\ContentDev\courses_in_dev\093001 - CompTIA A+ 2012\images\lazer pri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47800"/>
            <a:ext cx="28289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p:txBody>
          <a:bodyPr/>
          <a:lstStyle/>
          <a:p>
            <a:pPr>
              <a:defRPr/>
            </a:pPr>
            <a:r>
              <a:rPr lang="en-US" sz="2400" b="1" i="0" kern="1200" dirty="0">
                <a:latin typeface="Calibri" pitchFamily="34" charset="0"/>
                <a:cs typeface="Calibri" pitchFamily="34" charset="0"/>
              </a:rPr>
              <a:t>Printers</a:t>
            </a:r>
          </a:p>
        </p:txBody>
      </p:sp>
      <p:pic>
        <p:nvPicPr>
          <p:cNvPr id="3077" name="Picture 9" descr="solidink_printer_op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4425" y="1000125"/>
            <a:ext cx="2595563"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descr="L:\ContentDev\courses_in_dev\093001 - CompTIA A+ 2012\images\impact printer_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5038" y="3960813"/>
            <a:ext cx="2519362"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4" descr="L:\ContentDev\courses_in_dev\093001 - CompTIA A+ 2012\images\thermal print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2427288"/>
            <a:ext cx="2276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458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kern="1200" dirty="0" smtClean="0"/>
              <a:t>Laser Printer </a:t>
            </a:r>
            <a:r>
              <a:rPr lang="en-US" sz="2400" kern="1200" dirty="0"/>
              <a:t>Maintenance</a:t>
            </a:r>
          </a:p>
        </p:txBody>
      </p:sp>
      <p:sp>
        <p:nvSpPr>
          <p:cNvPr id="3" name="Content Placeholder 2"/>
          <p:cNvSpPr>
            <a:spLocks noGrp="1"/>
          </p:cNvSpPr>
          <p:nvPr>
            <p:ph idx="1"/>
          </p:nvPr>
        </p:nvSpPr>
        <p:spPr>
          <a:xfrm>
            <a:off x="609600" y="2054225"/>
            <a:ext cx="5181600" cy="2749550"/>
          </a:xfrm>
        </p:spPr>
        <p:txBody>
          <a:bodyPr/>
          <a:lstStyle/>
          <a:p>
            <a:pPr>
              <a:buClr>
                <a:srgbClr val="009DDC"/>
              </a:buClr>
              <a:buFont typeface="Wingdings" pitchFamily="2" charset="2"/>
              <a:buChar char="§"/>
              <a:defRPr/>
            </a:pPr>
            <a:r>
              <a:rPr lang="en-US" sz="1600" b="1" dirty="0" smtClean="0"/>
              <a:t>Replace the toner cartridge when needed.</a:t>
            </a:r>
          </a:p>
          <a:p>
            <a:pPr>
              <a:buClr>
                <a:srgbClr val="009DDC"/>
              </a:buClr>
              <a:buFont typeface="Wingdings" pitchFamily="2" charset="2"/>
              <a:buChar char="§"/>
              <a:defRPr/>
            </a:pPr>
            <a:r>
              <a:rPr lang="en-US" dirty="0" smtClean="0"/>
              <a:t>Calibrate the printer when needed.</a:t>
            </a:r>
          </a:p>
          <a:p>
            <a:pPr>
              <a:buClr>
                <a:srgbClr val="009DDC"/>
              </a:buClr>
              <a:buFont typeface="Wingdings" pitchFamily="2" charset="2"/>
              <a:buChar char="§"/>
              <a:defRPr/>
            </a:pPr>
            <a:r>
              <a:rPr lang="en-US" sz="1600" b="1" dirty="0" smtClean="0"/>
              <a:t>Apply maintenance kits:</a:t>
            </a:r>
          </a:p>
          <a:p>
            <a:pPr lvl="1">
              <a:defRPr/>
            </a:pPr>
            <a:r>
              <a:rPr lang="en-US" sz="1400" dirty="0" smtClean="0"/>
              <a:t>Fuser</a:t>
            </a:r>
          </a:p>
          <a:p>
            <a:pPr lvl="1">
              <a:defRPr/>
            </a:pPr>
            <a:r>
              <a:rPr lang="en-US" dirty="0" smtClean="0"/>
              <a:t>Transfer roller</a:t>
            </a:r>
          </a:p>
          <a:p>
            <a:pPr lvl="1">
              <a:defRPr/>
            </a:pPr>
            <a:r>
              <a:rPr lang="en-US" sz="1400" dirty="0" smtClean="0"/>
              <a:t>Paper feed roller</a:t>
            </a:r>
          </a:p>
          <a:p>
            <a:pPr lvl="1">
              <a:defRPr/>
            </a:pPr>
            <a:r>
              <a:rPr lang="en-US" dirty="0" smtClean="0"/>
              <a:t>Separation pads and rollers</a:t>
            </a:r>
          </a:p>
          <a:p>
            <a:pPr>
              <a:defRPr/>
            </a:pPr>
            <a:r>
              <a:rPr lang="en-US" sz="1600" dirty="0" smtClean="0"/>
              <a:t>Remove excess toner.</a:t>
            </a:r>
          </a:p>
          <a:p>
            <a:pPr>
              <a:defRPr/>
            </a:pPr>
            <a:r>
              <a:rPr lang="en-US" dirty="0" smtClean="0"/>
              <a:t>Provide proper ventilation.</a:t>
            </a:r>
            <a:endParaRPr lang="en-US" sz="1600" b="1" dirty="0" smtClean="0"/>
          </a:p>
          <a:p>
            <a:pPr marL="0" indent="0">
              <a:buClr>
                <a:srgbClr val="009DDC"/>
              </a:buClr>
              <a:buFontTx/>
              <a:buNone/>
              <a:defRPr/>
            </a:pPr>
            <a:endParaRPr lang="en-US" sz="1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3045" y="2448047"/>
            <a:ext cx="2323809" cy="1961905"/>
          </a:xfrm>
          <a:prstGeom prst="rect">
            <a:avLst/>
          </a:prstGeom>
        </p:spPr>
      </p:pic>
    </p:spTree>
    <p:extLst>
      <p:ext uri="{BB962C8B-B14F-4D97-AF65-F5344CB8AC3E}">
        <p14:creationId xmlns:p14="http://schemas.microsoft.com/office/powerpoint/2010/main" val="1311294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Printer Maintenance</a:t>
            </a:r>
            <a:endParaRPr lang="en-US" dirty="0"/>
          </a:p>
        </p:txBody>
      </p:sp>
      <p:sp>
        <p:nvSpPr>
          <p:cNvPr id="3" name="Content Placeholder 2"/>
          <p:cNvSpPr>
            <a:spLocks noGrp="1"/>
          </p:cNvSpPr>
          <p:nvPr>
            <p:ph idx="1"/>
          </p:nvPr>
        </p:nvSpPr>
        <p:spPr>
          <a:xfrm>
            <a:off x="457200" y="2473325"/>
            <a:ext cx="5334000" cy="1911350"/>
          </a:xfrm>
        </p:spPr>
        <p:txBody>
          <a:bodyPr/>
          <a:lstStyle/>
          <a:p>
            <a:r>
              <a:rPr lang="en-US" dirty="0" smtClean="0"/>
              <a:t>Replace paper as needed.</a:t>
            </a:r>
          </a:p>
          <a:p>
            <a:r>
              <a:rPr lang="en-US" dirty="0" smtClean="0"/>
              <a:t>Clean heating elements.</a:t>
            </a:r>
          </a:p>
          <a:p>
            <a:r>
              <a:rPr lang="en-US" dirty="0" smtClean="0"/>
              <a:t>Remove debris from within and around printer.</a:t>
            </a:r>
          </a:p>
          <a:p>
            <a:r>
              <a:rPr lang="en-US" dirty="0" smtClean="0"/>
              <a:t>Use isopropyl alcohol to clean sticky residue.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9142" y="2337056"/>
            <a:ext cx="2238095" cy="2047619"/>
          </a:xfrm>
          <a:prstGeom prst="rect">
            <a:avLst/>
          </a:prstGeom>
        </p:spPr>
      </p:pic>
    </p:spTree>
    <p:extLst>
      <p:ext uri="{BB962C8B-B14F-4D97-AF65-F5344CB8AC3E}">
        <p14:creationId xmlns:p14="http://schemas.microsoft.com/office/powerpoint/2010/main" val="3790567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Printer Maintenance</a:t>
            </a:r>
            <a:endParaRPr lang="en-US" dirty="0"/>
          </a:p>
        </p:txBody>
      </p:sp>
      <p:sp>
        <p:nvSpPr>
          <p:cNvPr id="3" name="Content Placeholder 2"/>
          <p:cNvSpPr>
            <a:spLocks noGrp="1"/>
          </p:cNvSpPr>
          <p:nvPr>
            <p:ph idx="1"/>
          </p:nvPr>
        </p:nvSpPr>
        <p:spPr>
          <a:xfrm>
            <a:off x="457200" y="2778125"/>
            <a:ext cx="5943600" cy="1301750"/>
          </a:xfrm>
        </p:spPr>
        <p:txBody>
          <a:bodyPr/>
          <a:lstStyle/>
          <a:p>
            <a:r>
              <a:rPr lang="en-US" dirty="0" smtClean="0"/>
              <a:t>Clean paper and ribbon paths.</a:t>
            </a:r>
          </a:p>
          <a:p>
            <a:r>
              <a:rPr lang="en-US" dirty="0" smtClean="0"/>
              <a:t>Replace printhead, ribbon, and paper as needed.</a:t>
            </a:r>
          </a:p>
          <a:p>
            <a:r>
              <a:rPr lang="en-US" dirty="0" smtClean="0"/>
              <a:t>Remove dust from tractor feed wheels.</a:t>
            </a:r>
          </a:p>
          <a:p>
            <a:r>
              <a:rPr lang="en-US" dirty="0" smtClean="0"/>
              <a:t>Provide adequate ventilation.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652809"/>
            <a:ext cx="2942857" cy="1552381"/>
          </a:xfrm>
          <a:prstGeom prst="rect">
            <a:avLst/>
          </a:prstGeom>
        </p:spPr>
      </p:pic>
    </p:spTree>
    <p:extLst>
      <p:ext uri="{BB962C8B-B14F-4D97-AF65-F5344CB8AC3E}">
        <p14:creationId xmlns:p14="http://schemas.microsoft.com/office/powerpoint/2010/main" val="1306870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Inkjet Printer Maintenance</a:t>
            </a:r>
            <a:endParaRPr lang="en-US" dirty="0"/>
          </a:p>
        </p:txBody>
      </p:sp>
      <p:sp>
        <p:nvSpPr>
          <p:cNvPr id="3" name="Content Placeholder 2"/>
          <p:cNvSpPr>
            <a:spLocks noGrp="1"/>
          </p:cNvSpPr>
          <p:nvPr>
            <p:ph idx="1"/>
          </p:nvPr>
        </p:nvSpPr>
        <p:spPr>
          <a:xfrm>
            <a:off x="457200" y="2623784"/>
            <a:ext cx="5486400" cy="1817560"/>
          </a:xfrm>
        </p:spPr>
        <p:txBody>
          <a:bodyPr/>
          <a:lstStyle/>
          <a:p>
            <a:r>
              <a:rPr lang="en-US" dirty="0" smtClean="0"/>
              <a:t>Use the printer frequently.</a:t>
            </a:r>
          </a:p>
          <a:p>
            <a:r>
              <a:rPr lang="en-US" dirty="0" smtClean="0"/>
              <a:t>Replace ink cartridges as needed.</a:t>
            </a:r>
          </a:p>
          <a:p>
            <a:r>
              <a:rPr lang="en-US" dirty="0" smtClean="0"/>
              <a:t>Calibrate as needed.</a:t>
            </a:r>
          </a:p>
          <a:p>
            <a:r>
              <a:rPr lang="en-US" dirty="0" smtClean="0"/>
              <a:t>Use the printer’s cleaning routine to clean the printhead.</a:t>
            </a:r>
          </a:p>
          <a:p>
            <a:r>
              <a:rPr lang="en-US" dirty="0" smtClean="0"/>
              <a:t>Run the nozzle test.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540" y="2412773"/>
            <a:ext cx="2257143" cy="2028571"/>
          </a:xfrm>
          <a:prstGeom prst="rect">
            <a:avLst/>
          </a:prstGeom>
        </p:spPr>
      </p:pic>
    </p:spTree>
    <p:extLst>
      <p:ext uri="{BB962C8B-B14F-4D97-AF65-F5344CB8AC3E}">
        <p14:creationId xmlns:p14="http://schemas.microsoft.com/office/powerpoint/2010/main" val="1642051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z="2400" dirty="0" smtClean="0">
                <a:ea typeface="Calibri" panose="020F0502020204030204" pitchFamily="34" charset="0"/>
              </a:rPr>
              <a:t>Common Printer Troubleshooting Tools</a:t>
            </a:r>
          </a:p>
        </p:txBody>
      </p:sp>
      <p:sp>
        <p:nvSpPr>
          <p:cNvPr id="28675" name="Content Placeholder 2"/>
          <p:cNvSpPr>
            <a:spLocks noGrp="1"/>
          </p:cNvSpPr>
          <p:nvPr>
            <p:ph idx="1"/>
          </p:nvPr>
        </p:nvSpPr>
        <p:spPr>
          <a:xfrm>
            <a:off x="1066800" y="1479550"/>
            <a:ext cx="3124200" cy="1682750"/>
          </a:xfrm>
        </p:spPr>
        <p:txBody>
          <a:bodyPr/>
          <a:lstStyle/>
          <a:p>
            <a:pPr>
              <a:buClr>
                <a:srgbClr val="009DDC"/>
              </a:buClr>
              <a:buFont typeface="Wingdings" panose="05000000000000000000" pitchFamily="2" charset="2"/>
              <a:buChar char="§"/>
            </a:pPr>
            <a:r>
              <a:rPr lang="en-US" altLang="en-US" sz="1600" b="1" dirty="0" smtClean="0"/>
              <a:t>Maintenance kit</a:t>
            </a:r>
          </a:p>
          <a:p>
            <a:pPr>
              <a:buClr>
                <a:srgbClr val="009DDC"/>
              </a:buClr>
              <a:buFont typeface="Wingdings" panose="05000000000000000000" pitchFamily="2" charset="2"/>
              <a:buChar char="§"/>
            </a:pPr>
            <a:r>
              <a:rPr lang="en-US" altLang="en-US" sz="1600" b="1" dirty="0" smtClean="0"/>
              <a:t>Toner vacuum</a:t>
            </a:r>
          </a:p>
          <a:p>
            <a:pPr>
              <a:buClr>
                <a:srgbClr val="009DDC"/>
              </a:buClr>
              <a:buFont typeface="Wingdings" panose="05000000000000000000" pitchFamily="2" charset="2"/>
              <a:buChar char="§"/>
            </a:pPr>
            <a:r>
              <a:rPr lang="en-US" altLang="en-US" sz="1600" b="1" dirty="0" smtClean="0"/>
              <a:t>Compressed air</a:t>
            </a:r>
          </a:p>
          <a:p>
            <a:pPr>
              <a:buClr>
                <a:srgbClr val="009DDC"/>
              </a:buClr>
              <a:buFont typeface="Wingdings" panose="05000000000000000000" pitchFamily="2" charset="2"/>
              <a:buChar char="§"/>
            </a:pPr>
            <a:r>
              <a:rPr lang="en-US" altLang="en-US" sz="1600" b="1" dirty="0" smtClean="0"/>
              <a:t>Extension magnet</a:t>
            </a:r>
          </a:p>
        </p:txBody>
      </p:sp>
      <p:pic>
        <p:nvPicPr>
          <p:cNvPr id="286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512911"/>
            <a:ext cx="23812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069" y="3401786"/>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1063" y="3135086"/>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236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2400" dirty="0" smtClean="0">
                <a:ea typeface="Calibri" panose="020F0502020204030204" pitchFamily="34" charset="0"/>
              </a:rPr>
              <a:t>Printer Software Tools</a:t>
            </a:r>
          </a:p>
        </p:txBody>
      </p:sp>
      <p:graphicFrame>
        <p:nvGraphicFramePr>
          <p:cNvPr id="6" name="Group 23"/>
          <p:cNvGraphicFramePr>
            <a:graphicFrameLocks noGrp="1"/>
          </p:cNvGraphicFramePr>
          <p:nvPr>
            <p:extLst>
              <p:ext uri="{D42A27DB-BD31-4B8C-83A1-F6EECF244321}">
                <p14:modId xmlns:p14="http://schemas.microsoft.com/office/powerpoint/2010/main" val="1643196191"/>
              </p:ext>
            </p:extLst>
          </p:nvPr>
        </p:nvGraphicFramePr>
        <p:xfrm>
          <a:off x="952500" y="1600200"/>
          <a:ext cx="7239000" cy="2935224"/>
        </p:xfrm>
        <a:graphic>
          <a:graphicData uri="http://schemas.openxmlformats.org/drawingml/2006/table">
            <a:tbl>
              <a:tblPr/>
              <a:tblGrid>
                <a:gridCol w="1676400"/>
                <a:gridCol w="5562600"/>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Resource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Test patterns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Depending on the printer, you might be able to run test patterns to check the clarity and print quality of your printer. Doing so allows you to determine what settings need to be adjusted or what ink colors need to be refilled. </a:t>
                      </a:r>
                    </a:p>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Test patterns are either built in or external to the printer.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Printer spooler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You can use a printer spooler to determine where a print job is failing. Print jobs that make it through the spooler are usually experiencing hardware issues; print jobs that do not are often dealing with the sending application or a connection issue.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Power cycling</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By turning off a printer for 10 to 30 seconds, and then turning it back on, you can clear the memory and start a fresh session.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General diagnostic utilities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Self-diagnostic programs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Windows Troubleshooter</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Generic utilities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978565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2400" dirty="0" smtClean="0">
                <a:ea typeface="Calibri" panose="020F0502020204030204" pitchFamily="34" charset="0"/>
              </a:rPr>
              <a:t>Printer Software Tools (Cont.)</a:t>
            </a:r>
          </a:p>
        </p:txBody>
      </p:sp>
      <p:graphicFrame>
        <p:nvGraphicFramePr>
          <p:cNvPr id="6" name="Group 23"/>
          <p:cNvGraphicFramePr>
            <a:graphicFrameLocks noGrp="1"/>
          </p:cNvGraphicFramePr>
          <p:nvPr>
            <p:extLst>
              <p:ext uri="{D42A27DB-BD31-4B8C-83A1-F6EECF244321}">
                <p14:modId xmlns:p14="http://schemas.microsoft.com/office/powerpoint/2010/main" val="4254997795"/>
              </p:ext>
            </p:extLst>
          </p:nvPr>
        </p:nvGraphicFramePr>
        <p:xfrm>
          <a:off x="952500" y="1600200"/>
          <a:ext cx="7239000" cy="3944112"/>
        </p:xfrm>
        <a:graphic>
          <a:graphicData uri="http://schemas.openxmlformats.org/drawingml/2006/table">
            <a:tbl>
              <a:tblPr/>
              <a:tblGrid>
                <a:gridCol w="1676400"/>
                <a:gridCol w="5562600"/>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Resource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Device documentation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For device-specific issues, review the documentation for your imaging device.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Manufacturer websites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Most device manufacturers maintain technical information to help with printer troubleshooting and ongoing maintenance. </a:t>
                      </a:r>
                    </a:p>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You can also download updated printer or scanner drivers or diagnostic software tools from the manufacturer, or use web-based utilities to help you diagnose the problem.</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Software vendor websites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OS vendors maintain libraries of technical information that can help troubleshoot known problems with specific devices, or general issues related to the printing function in the specific operating system.</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Error codes and reports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Error messages can be displayed at the computer and at the printer. Review them all, including computer event logs.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Service logs and reports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Check previous service records to establish whether or not the issue is a recurring one.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Troubleshooting principles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Like any troubleshooting, follow a structured process.</a:t>
                      </a:r>
                    </a:p>
                    <a:p>
                      <a:pPr marL="228600" marR="0" lvl="0" indent="-2286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100" b="0" i="0" u="none" strike="noStrike" cap="none" normalizeH="0" baseline="0" dirty="0" smtClean="0">
                          <a:ln>
                            <a:noFill/>
                          </a:ln>
                          <a:solidFill>
                            <a:schemeClr val="tx1"/>
                          </a:solidFill>
                          <a:effectLst/>
                          <a:latin typeface="Arial" charset="0"/>
                        </a:rPr>
                        <a:t>Gather information and identify symptoms.</a:t>
                      </a:r>
                    </a:p>
                    <a:p>
                      <a:pPr marL="228600" marR="0" lvl="0" indent="-2286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100" b="0" i="0" u="none" strike="noStrike" cap="none" normalizeH="0" baseline="0" dirty="0" smtClean="0">
                          <a:ln>
                            <a:noFill/>
                          </a:ln>
                          <a:solidFill>
                            <a:schemeClr val="tx1"/>
                          </a:solidFill>
                          <a:effectLst/>
                          <a:latin typeface="Arial" charset="0"/>
                        </a:rPr>
                        <a:t>Review the data and establish a possible cause.</a:t>
                      </a:r>
                    </a:p>
                    <a:p>
                      <a:pPr marL="228600" marR="0" lvl="0" indent="-2286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100" b="0" i="0" u="none" strike="noStrike" cap="none" normalizeH="0" baseline="0" dirty="0" smtClean="0">
                          <a:ln>
                            <a:noFill/>
                          </a:ln>
                          <a:solidFill>
                            <a:schemeClr val="tx1"/>
                          </a:solidFill>
                          <a:effectLst/>
                          <a:latin typeface="Arial" charset="0"/>
                        </a:rPr>
                        <a:t>Identify and test a solution.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3982045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z="2400" dirty="0" smtClean="0">
                <a:ea typeface="Calibri" panose="020F0502020204030204" pitchFamily="34" charset="0"/>
              </a:rPr>
              <a:t>Common Printer Symptoms</a:t>
            </a:r>
          </a:p>
        </p:txBody>
      </p:sp>
      <p:sp>
        <p:nvSpPr>
          <p:cNvPr id="30723" name="Rectangle 6"/>
          <p:cNvSpPr txBox="1">
            <a:spLocks noChangeArrowheads="1"/>
          </p:cNvSpPr>
          <p:nvPr/>
        </p:nvSpPr>
        <p:spPr bwMode="auto">
          <a:xfrm>
            <a:off x="881203" y="1579562"/>
            <a:ext cx="5281613"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F9900"/>
              </a:buClr>
              <a:buChar char="•"/>
              <a:defRPr sz="2000">
                <a:solidFill>
                  <a:schemeClr val="tx1"/>
                </a:solidFill>
                <a:latin typeface="Arial" panose="020B0604020202020204" pitchFamily="34" charset="0"/>
              </a:defRPr>
            </a:lvl1pPr>
            <a:lvl2pPr marL="742950" indent="-285750">
              <a:spcBef>
                <a:spcPct val="20000"/>
              </a:spcBef>
              <a:buClr>
                <a:srgbClr val="FF9900"/>
              </a:buClr>
              <a:buChar char="–"/>
              <a:defRPr>
                <a:solidFill>
                  <a:schemeClr val="tx1"/>
                </a:solidFill>
                <a:latin typeface="Arial" panose="020B0604020202020204" pitchFamily="34" charset="0"/>
              </a:defRPr>
            </a:lvl2pPr>
            <a:lvl3pPr marL="1143000" indent="-228600">
              <a:spcBef>
                <a:spcPct val="20000"/>
              </a:spcBef>
              <a:buClr>
                <a:srgbClr val="FF9900"/>
              </a:buClr>
              <a:buChar char="•"/>
              <a:defRPr sz="1600">
                <a:solidFill>
                  <a:schemeClr val="tx1"/>
                </a:solidFill>
                <a:latin typeface="Arial" panose="020B0604020202020204" pitchFamily="34" charset="0"/>
              </a:defRPr>
            </a:lvl3pPr>
            <a:lvl4pPr marL="1600200" indent="-228600">
              <a:spcBef>
                <a:spcPct val="20000"/>
              </a:spcBef>
              <a:buClr>
                <a:srgbClr val="FF9900"/>
              </a:buClr>
              <a:buChar char="–"/>
              <a:defRPr sz="1400">
                <a:solidFill>
                  <a:schemeClr val="tx1"/>
                </a:solidFill>
                <a:latin typeface="Arial" panose="020B0604020202020204" pitchFamily="34" charset="0"/>
              </a:defRPr>
            </a:lvl4pPr>
            <a:lvl5pPr marL="2057400" indent="-228600">
              <a:spcBef>
                <a:spcPct val="20000"/>
              </a:spcBef>
              <a:buClr>
                <a:srgbClr val="FF9900"/>
              </a:buClr>
              <a:buChar char="»"/>
              <a:defRPr sz="1400">
                <a:solidFill>
                  <a:schemeClr val="tx1"/>
                </a:solidFill>
                <a:latin typeface="Arial" panose="020B0604020202020204" pitchFamily="34" charset="0"/>
              </a:defRPr>
            </a:lvl5pPr>
            <a:lvl6pPr marL="2514600" indent="-228600" fontAlgn="base">
              <a:spcBef>
                <a:spcPct val="20000"/>
              </a:spcBef>
              <a:spcAft>
                <a:spcPct val="0"/>
              </a:spcAft>
              <a:buClr>
                <a:srgbClr val="FF9900"/>
              </a:buClr>
              <a:buChar char="»"/>
              <a:defRPr sz="1400">
                <a:solidFill>
                  <a:schemeClr val="tx1"/>
                </a:solidFill>
                <a:latin typeface="Arial" panose="020B0604020202020204" pitchFamily="34" charset="0"/>
              </a:defRPr>
            </a:lvl6pPr>
            <a:lvl7pPr marL="2971800" indent="-228600" fontAlgn="base">
              <a:spcBef>
                <a:spcPct val="20000"/>
              </a:spcBef>
              <a:spcAft>
                <a:spcPct val="0"/>
              </a:spcAft>
              <a:buClr>
                <a:srgbClr val="FF9900"/>
              </a:buClr>
              <a:buChar char="»"/>
              <a:defRPr sz="1400">
                <a:solidFill>
                  <a:schemeClr val="tx1"/>
                </a:solidFill>
                <a:latin typeface="Arial" panose="020B0604020202020204" pitchFamily="34" charset="0"/>
              </a:defRPr>
            </a:lvl7pPr>
            <a:lvl8pPr marL="3429000" indent="-228600" fontAlgn="base">
              <a:spcBef>
                <a:spcPct val="20000"/>
              </a:spcBef>
              <a:spcAft>
                <a:spcPct val="0"/>
              </a:spcAft>
              <a:buClr>
                <a:srgbClr val="FF9900"/>
              </a:buClr>
              <a:buChar char="»"/>
              <a:defRPr sz="1400">
                <a:solidFill>
                  <a:schemeClr val="tx1"/>
                </a:solidFill>
                <a:latin typeface="Arial" panose="020B0604020202020204" pitchFamily="34" charset="0"/>
              </a:defRPr>
            </a:lvl8pPr>
            <a:lvl9pPr marL="3886200" indent="-228600" fontAlgn="base">
              <a:spcBef>
                <a:spcPct val="20000"/>
              </a:spcBef>
              <a:spcAft>
                <a:spcPct val="0"/>
              </a:spcAft>
              <a:buClr>
                <a:srgbClr val="FF9900"/>
              </a:buClr>
              <a:buChar char="»"/>
              <a:defRPr sz="1400">
                <a:solidFill>
                  <a:schemeClr val="tx1"/>
                </a:solidFill>
                <a:latin typeface="Arial" panose="020B0604020202020204" pitchFamily="34" charset="0"/>
              </a:defRPr>
            </a:lvl9pPr>
          </a:lstStyle>
          <a:p>
            <a:pPr>
              <a:buClr>
                <a:srgbClr val="009DDC"/>
              </a:buClr>
              <a:buFont typeface="Wingdings" panose="05000000000000000000" pitchFamily="2" charset="2"/>
              <a:buChar char="§"/>
            </a:pPr>
            <a:r>
              <a:rPr lang="en-US" altLang="en-US" sz="1600" b="1" dirty="0"/>
              <a:t>Jobs in queue do not </a:t>
            </a:r>
            <a:r>
              <a:rPr lang="en-US" altLang="en-US" sz="1600" b="1" dirty="0" smtClean="0"/>
              <a:t>print.</a:t>
            </a:r>
          </a:p>
          <a:p>
            <a:pPr>
              <a:buClr>
                <a:srgbClr val="009DDC"/>
              </a:buClr>
              <a:buFont typeface="Wingdings" panose="05000000000000000000" pitchFamily="2" charset="2"/>
              <a:buChar char="§"/>
            </a:pPr>
            <a:r>
              <a:rPr lang="en-US" altLang="en-US" sz="1600" b="1" dirty="0" smtClean="0"/>
              <a:t>Creased paper.</a:t>
            </a:r>
          </a:p>
          <a:p>
            <a:pPr>
              <a:buClr>
                <a:srgbClr val="009DDC"/>
              </a:buClr>
              <a:buFont typeface="Wingdings" panose="05000000000000000000" pitchFamily="2" charset="2"/>
              <a:buChar char="§"/>
            </a:pPr>
            <a:r>
              <a:rPr lang="en-US" altLang="en-US" sz="1600" b="1" dirty="0" smtClean="0"/>
              <a:t>Paper not feeding from the tray.</a:t>
            </a:r>
          </a:p>
          <a:p>
            <a:pPr>
              <a:buClr>
                <a:srgbClr val="009DDC"/>
              </a:buClr>
              <a:buFont typeface="Wingdings" panose="05000000000000000000" pitchFamily="2" charset="2"/>
              <a:buChar char="§"/>
            </a:pPr>
            <a:r>
              <a:rPr lang="en-US" altLang="en-US" sz="1600" b="1" dirty="0" smtClean="0"/>
              <a:t>Printing blank pages.</a:t>
            </a:r>
          </a:p>
          <a:p>
            <a:pPr>
              <a:buClr>
                <a:srgbClr val="009DDC"/>
              </a:buClr>
              <a:buFont typeface="Wingdings" panose="05000000000000000000" pitchFamily="2" charset="2"/>
              <a:buChar char="§"/>
            </a:pPr>
            <a:r>
              <a:rPr lang="en-US" altLang="en-US" sz="1600" b="1" dirty="0" smtClean="0"/>
              <a:t>No connectivity.</a:t>
            </a:r>
          </a:p>
          <a:p>
            <a:pPr>
              <a:buClr>
                <a:srgbClr val="009DDC"/>
              </a:buClr>
              <a:buFont typeface="Wingdings" panose="05000000000000000000" pitchFamily="2" charset="2"/>
              <a:buChar char="§"/>
            </a:pPr>
            <a:r>
              <a:rPr lang="en-US" altLang="en-US" sz="1600" b="1" dirty="0" smtClean="0"/>
              <a:t>Cannot install printer.</a:t>
            </a:r>
          </a:p>
          <a:p>
            <a:pPr>
              <a:buClr>
                <a:srgbClr val="009DDC"/>
              </a:buClr>
              <a:buFont typeface="Wingdings" panose="05000000000000000000" pitchFamily="2" charset="2"/>
              <a:buChar char="§"/>
            </a:pPr>
            <a:r>
              <a:rPr lang="en-US" altLang="en-US" sz="1600" b="1" dirty="0" smtClean="0"/>
              <a:t>No image on printer display.</a:t>
            </a:r>
            <a:endParaRPr lang="en-US" altLang="en-US" sz="1600" b="1" dirty="0"/>
          </a:p>
          <a:p>
            <a:pPr>
              <a:buClr>
                <a:srgbClr val="009DDC"/>
              </a:buClr>
              <a:buFont typeface="Wingdings" panose="05000000000000000000" pitchFamily="2" charset="2"/>
              <a:buChar char="§"/>
            </a:pPr>
            <a:r>
              <a:rPr lang="en-US" altLang="en-US" sz="1600" b="1" dirty="0"/>
              <a:t>Print function not as </a:t>
            </a:r>
            <a:r>
              <a:rPr lang="en-US" altLang="en-US" sz="1600" b="1" dirty="0" smtClean="0"/>
              <a:t>expected.</a:t>
            </a:r>
            <a:endParaRPr lang="en-US" altLang="en-US" sz="1600" b="1" dirty="0"/>
          </a:p>
          <a:p>
            <a:pPr>
              <a:buClr>
                <a:srgbClr val="009DDC"/>
              </a:buClr>
              <a:buFont typeface="Wingdings" panose="05000000000000000000" pitchFamily="2" charset="2"/>
              <a:buChar char="§"/>
            </a:pPr>
            <a:r>
              <a:rPr lang="en-US" altLang="en-US" sz="1600" b="1" dirty="0"/>
              <a:t>Print quality </a:t>
            </a:r>
            <a:r>
              <a:rPr lang="en-US" altLang="en-US" sz="1600" b="1" dirty="0" smtClean="0"/>
              <a:t>issues.</a:t>
            </a:r>
            <a:endParaRPr lang="en-US" altLang="en-US" sz="1600" b="1" dirty="0"/>
          </a:p>
          <a:p>
            <a:pPr>
              <a:buClr>
                <a:srgbClr val="009DDC"/>
              </a:buClr>
              <a:buFont typeface="Wingdings" panose="05000000000000000000" pitchFamily="2" charset="2"/>
              <a:buChar char="§"/>
            </a:pPr>
            <a:r>
              <a:rPr lang="en-US" altLang="en-US" sz="1600" b="1" dirty="0"/>
              <a:t>Access </a:t>
            </a:r>
            <a:r>
              <a:rPr lang="en-US" altLang="en-US" sz="1600" b="1" dirty="0" smtClean="0"/>
              <a:t>issues.</a:t>
            </a:r>
            <a:endParaRPr lang="en-US" altLang="en-US" sz="1600" b="1" dirty="0"/>
          </a:p>
          <a:p>
            <a:pPr>
              <a:buClr>
                <a:srgbClr val="009DDC"/>
              </a:buClr>
              <a:buFont typeface="Wingdings" panose="05000000000000000000" pitchFamily="2" charset="2"/>
              <a:buChar char="§"/>
            </a:pPr>
            <a:r>
              <a:rPr lang="en-US" altLang="en-US" sz="1600" b="1" dirty="0"/>
              <a:t>Garbled </a:t>
            </a:r>
            <a:r>
              <a:rPr lang="en-US" altLang="en-US" sz="1600" b="1" dirty="0" smtClean="0"/>
              <a:t>output.</a:t>
            </a:r>
            <a:endParaRPr lang="en-US" altLang="en-US" sz="1600" b="1" dirty="0"/>
          </a:p>
          <a:p>
            <a:pPr>
              <a:buClr>
                <a:srgbClr val="009DDC"/>
              </a:buClr>
              <a:buFont typeface="Wingdings" panose="05000000000000000000" pitchFamily="2" charset="2"/>
              <a:buChar char="§"/>
            </a:pPr>
            <a:r>
              <a:rPr lang="en-US" altLang="en-US" sz="1600" b="1" dirty="0"/>
              <a:t>Jobs do not appear in </a:t>
            </a:r>
            <a:r>
              <a:rPr lang="en-US" altLang="en-US" sz="1600" b="1" dirty="0" smtClean="0"/>
              <a:t>queue.</a:t>
            </a:r>
            <a:endParaRPr lang="en-US" altLang="en-US" sz="1600" b="1" dirty="0"/>
          </a:p>
          <a:p>
            <a:pPr>
              <a:buClr>
                <a:srgbClr val="009DDC"/>
              </a:buClr>
              <a:buFont typeface="Wingdings" panose="05000000000000000000" pitchFamily="2" charset="2"/>
              <a:buChar char="§"/>
            </a:pPr>
            <a:r>
              <a:rPr lang="en-US" altLang="en-US" sz="1600" b="1" dirty="0"/>
              <a:t>Sporadic problems due to </a:t>
            </a:r>
            <a:r>
              <a:rPr lang="en-US" altLang="en-US" sz="1600" b="1" dirty="0" smtClean="0"/>
              <a:t>environment.</a:t>
            </a:r>
          </a:p>
          <a:p>
            <a:pPr>
              <a:buClr>
                <a:srgbClr val="009DDC"/>
              </a:buClr>
              <a:buFont typeface="Wingdings" panose="05000000000000000000" pitchFamily="2" charset="2"/>
              <a:buChar char="§"/>
            </a:pPr>
            <a:r>
              <a:rPr lang="en-US" altLang="en-US" sz="1600" b="1" dirty="0" smtClean="0"/>
              <a:t>Sporadic problems and low memory errors.</a:t>
            </a:r>
            <a:endParaRPr lang="en-US" altLang="en-US" sz="1600" b="1" dirty="0"/>
          </a:p>
        </p:txBody>
      </p:sp>
      <p:pic>
        <p:nvPicPr>
          <p:cNvPr id="3072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5726" y="496805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7224" y="3047999"/>
            <a:ext cx="1667390" cy="166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5726" y="1575080"/>
            <a:ext cx="1830387" cy="122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202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US" sz="2400" b="1" i="0" dirty="0" smtClean="0">
                <a:latin typeface="Calibri" pitchFamily="34" charset="0"/>
                <a:cs typeface="Calibri" pitchFamily="34" charset="0"/>
              </a:rPr>
              <a:t>Reflective Questions</a:t>
            </a:r>
          </a:p>
        </p:txBody>
      </p:sp>
      <p:sp>
        <p:nvSpPr>
          <p:cNvPr id="5123" name="Rectangle 3"/>
          <p:cNvSpPr>
            <a:spLocks noChangeArrowheads="1"/>
          </p:cNvSpPr>
          <p:nvPr/>
        </p:nvSpPr>
        <p:spPr bwMode="auto">
          <a:xfrm>
            <a:off x="457200" y="1143000"/>
            <a:ext cx="8229600" cy="5257800"/>
          </a:xfrm>
          <a:prstGeom prst="rect">
            <a:avLst/>
          </a:prstGeom>
          <a:noFill/>
          <a:ln>
            <a:noFill/>
          </a:ln>
          <a:extLst/>
        </p:spPr>
        <p:txBody>
          <a:bodyPr/>
          <a:lstStyle/>
          <a:p>
            <a:pPr marL="342900" indent="-342900">
              <a:spcBef>
                <a:spcPct val="20000"/>
              </a:spcBef>
              <a:buClr>
                <a:srgbClr val="009DDC"/>
              </a:buClr>
              <a:buFont typeface="+mj-lt"/>
              <a:buAutoNum type="arabicPeriod"/>
              <a:defRPr/>
            </a:pPr>
            <a:r>
              <a:rPr lang="en-US" sz="1600" b="1" dirty="0"/>
              <a:t>When would you recommend to users that they user laser printers? </a:t>
            </a:r>
            <a:r>
              <a:rPr lang="en-US" sz="1600" b="1" dirty="0" smtClean="0"/>
              <a:t>Inkjet </a:t>
            </a:r>
            <a:r>
              <a:rPr lang="en-US" sz="1600" b="1" dirty="0"/>
              <a:t>printers? </a:t>
            </a:r>
            <a:r>
              <a:rPr lang="en-US" sz="1600" b="1" dirty="0" smtClean="0"/>
              <a:t>Impact </a:t>
            </a:r>
            <a:r>
              <a:rPr lang="en-US" sz="1600" b="1" dirty="0"/>
              <a:t>printers? </a:t>
            </a:r>
            <a:r>
              <a:rPr lang="en-US" sz="1600" b="1" dirty="0" smtClean="0"/>
              <a:t>Thermal </a:t>
            </a:r>
            <a:r>
              <a:rPr lang="en-US" sz="1600" b="1" dirty="0"/>
              <a:t>printers</a:t>
            </a:r>
            <a:r>
              <a:rPr lang="en-US" sz="1600" b="1" dirty="0" smtClean="0"/>
              <a:t>?</a:t>
            </a:r>
            <a:br>
              <a:rPr lang="en-US" sz="1600" b="1" dirty="0" smtClean="0"/>
            </a:br>
            <a:endParaRPr lang="en-US" sz="1600" b="1" dirty="0"/>
          </a:p>
          <a:p>
            <a:pPr marL="342900" indent="-342900">
              <a:spcBef>
                <a:spcPct val="20000"/>
              </a:spcBef>
              <a:buClr>
                <a:srgbClr val="009DDC"/>
              </a:buClr>
              <a:buFont typeface="+mj-lt"/>
              <a:buAutoNum type="arabicPeriod"/>
              <a:defRPr/>
            </a:pPr>
            <a:r>
              <a:rPr lang="en-US" sz="1600" b="1" dirty="0"/>
              <a:t>Which printer maintenance tasks have you performed, on which types of printers? Which maintenance tasks are most important in your organization? Why are they so important?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400" b="1" i="0" dirty="0" smtClean="0">
                <a:latin typeface="Calibri" pitchFamily="34" charset="0"/>
                <a:cs typeface="Calibri" pitchFamily="34" charset="0"/>
              </a:rPr>
              <a:t>Printer Components</a:t>
            </a:r>
          </a:p>
        </p:txBody>
      </p:sp>
      <p:graphicFrame>
        <p:nvGraphicFramePr>
          <p:cNvPr id="102423" name="Group 23"/>
          <p:cNvGraphicFramePr>
            <a:graphicFrameLocks noGrp="1"/>
          </p:cNvGraphicFramePr>
          <p:nvPr>
            <p:extLst>
              <p:ext uri="{D42A27DB-BD31-4B8C-83A1-F6EECF244321}">
                <p14:modId xmlns:p14="http://schemas.microsoft.com/office/powerpoint/2010/main" val="4086214440"/>
              </p:ext>
            </p:extLst>
          </p:nvPr>
        </p:nvGraphicFramePr>
        <p:xfrm>
          <a:off x="952500" y="1143000"/>
          <a:ext cx="7239000" cy="5114544"/>
        </p:xfrm>
        <a:graphic>
          <a:graphicData uri="http://schemas.openxmlformats.org/drawingml/2006/table">
            <a:tbl>
              <a:tblPr/>
              <a:tblGrid>
                <a:gridCol w="1676400"/>
                <a:gridCol w="5562600"/>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Component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Mechanism for creating text and images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Impact printers typically use an ink coated ribbon. </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Low volume printers often use ink cartridges. </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High volume printers typically use toner. </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Store receipt printers might use ink or thermal process.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Paper feed mechanism</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None/>
                        <a:tabLst/>
                      </a:pPr>
                      <a:r>
                        <a:rPr kumimoji="0" lang="en-US" sz="1100" b="0" i="0" u="none" strike="noStrike" cap="none" normalizeH="0" baseline="0" dirty="0" smtClean="0">
                          <a:ln>
                            <a:noFill/>
                          </a:ln>
                          <a:solidFill>
                            <a:schemeClr val="tx1"/>
                          </a:solidFill>
                          <a:effectLst/>
                          <a:latin typeface="Arial" charset="0"/>
                        </a:rPr>
                        <a:t>Printers need some method of moving the paper through the printer so that the ink or toner can be applied to the paper. </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Impact printers: sprockets that engage holes on the edge of continuous feed paper. </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Ink jet printers: wheels that pull the top sheet from a stack of cut paper. </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Laser printers: pickup rollers to move cut sheets. </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Specialized printers might use these or other methods of moving the paper.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Connection to computing devices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None/>
                        <a:tabLst/>
                      </a:pPr>
                      <a:r>
                        <a:rPr kumimoji="0" lang="en-US" sz="1100" b="0" i="0" u="none" strike="noStrike" cap="none" normalizeH="0" baseline="0" dirty="0" smtClean="0">
                          <a:ln>
                            <a:noFill/>
                          </a:ln>
                          <a:solidFill>
                            <a:schemeClr val="tx1"/>
                          </a:solidFill>
                          <a:effectLst/>
                          <a:latin typeface="Arial" charset="0"/>
                        </a:rPr>
                        <a:t>A printer is not all that useful if it cannot communicate with the devices that contain documents to be printed. Printers might connect through a: </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USB cable.</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Wired network card.</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Wireless card. </a:t>
                      </a:r>
                    </a:p>
                    <a:p>
                      <a:pPr marL="0" marR="0" lvl="0" indent="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None/>
                        <a:tabLst/>
                      </a:pPr>
                      <a:r>
                        <a:rPr kumimoji="0" lang="en-US" sz="1100" b="0" i="0" u="none" strike="noStrike" cap="none" normalizeH="0" baseline="0" dirty="0" smtClean="0">
                          <a:ln>
                            <a:noFill/>
                          </a:ln>
                          <a:solidFill>
                            <a:schemeClr val="tx1"/>
                          </a:solidFill>
                          <a:effectLst/>
                          <a:latin typeface="Arial" charset="0"/>
                        </a:rPr>
                        <a:t>Some printers also include card readers so users can save files to the memory card and print from the memory card directly onto the printer.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Paper input and output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Printers that use cut-sheet paper have a tray or opening for a stack of paper. There will also be a tray or opening where the printed pages are stacked after printing. </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Printers that use continuous feed paper might or might not have input and output trays. </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Thermal printers often use paper on a roll placed inside the printer device and the output is pulled across a serrated edge to remove the printed output from the roll.</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2403574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1" descr="C:\Documents and Settings\KPopen\My Documents\NEW A+\Photos\MFD2_with_sc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8725"/>
            <a:ext cx="9142413"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Line 19"/>
          <p:cNvSpPr>
            <a:spLocks noChangeShapeType="1"/>
          </p:cNvSpPr>
          <p:nvPr/>
        </p:nvSpPr>
        <p:spPr bwMode="auto">
          <a:xfrm>
            <a:off x="2652713" y="6140450"/>
            <a:ext cx="19748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148" name="Rectangle 2"/>
          <p:cNvSpPr>
            <a:spLocks noGrp="1" noChangeArrowheads="1"/>
          </p:cNvSpPr>
          <p:nvPr>
            <p:ph type="title"/>
          </p:nvPr>
        </p:nvSpPr>
        <p:spPr/>
        <p:txBody>
          <a:bodyPr/>
          <a:lstStyle/>
          <a:p>
            <a:pPr>
              <a:defRPr/>
            </a:pPr>
            <a:r>
              <a:rPr lang="en-US" sz="2400" b="1" i="0" kern="1200" dirty="0" smtClean="0">
                <a:latin typeface="Calibri" pitchFamily="34" charset="0"/>
                <a:cs typeface="Calibri" pitchFamily="34" charset="0"/>
              </a:rPr>
              <a:t>MFDs</a:t>
            </a:r>
            <a:endParaRPr lang="en-US" sz="2400" b="1" i="0" kern="1200" dirty="0">
              <a:latin typeface="Calibri" pitchFamily="34" charset="0"/>
              <a:cs typeface="Calibri" pitchFamily="34" charset="0"/>
            </a:endParaRPr>
          </a:p>
        </p:txBody>
      </p:sp>
      <p:sp>
        <p:nvSpPr>
          <p:cNvPr id="4101" name="Line 17"/>
          <p:cNvSpPr>
            <a:spLocks noChangeShapeType="1"/>
          </p:cNvSpPr>
          <p:nvPr/>
        </p:nvSpPr>
        <p:spPr bwMode="auto">
          <a:xfrm flipH="1">
            <a:off x="5554663" y="3865563"/>
            <a:ext cx="1663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102" name="Line 19"/>
          <p:cNvSpPr>
            <a:spLocks noChangeShapeType="1"/>
          </p:cNvSpPr>
          <p:nvPr/>
        </p:nvSpPr>
        <p:spPr bwMode="auto">
          <a:xfrm>
            <a:off x="1071563" y="4230688"/>
            <a:ext cx="19748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 name="Rounded Rectangle 9"/>
          <p:cNvSpPr/>
          <p:nvPr/>
        </p:nvSpPr>
        <p:spPr>
          <a:xfrm>
            <a:off x="381000" y="4094163"/>
            <a:ext cx="1009650" cy="27305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Faxing</a:t>
            </a:r>
          </a:p>
        </p:txBody>
      </p:sp>
      <p:sp>
        <p:nvSpPr>
          <p:cNvPr id="11" name="Rounded Rectangle 10"/>
          <p:cNvSpPr/>
          <p:nvPr/>
        </p:nvSpPr>
        <p:spPr>
          <a:xfrm>
            <a:off x="6934200" y="3729038"/>
            <a:ext cx="1009650" cy="27305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Scanning</a:t>
            </a:r>
          </a:p>
        </p:txBody>
      </p:sp>
      <p:sp>
        <p:nvSpPr>
          <p:cNvPr id="12" name="Rounded Rectangle 11"/>
          <p:cNvSpPr/>
          <p:nvPr/>
        </p:nvSpPr>
        <p:spPr>
          <a:xfrm>
            <a:off x="1395413" y="6002338"/>
            <a:ext cx="1724025"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Printing </a:t>
            </a:r>
            <a:r>
              <a:rPr lang="en-US" sz="1100" b="1" dirty="0" smtClean="0">
                <a:solidFill>
                  <a:schemeClr val="tx1"/>
                </a:solidFill>
              </a:rPr>
              <a:t>output tray</a:t>
            </a:r>
            <a:endParaRPr lang="en-US" sz="1100" b="1" dirty="0">
              <a:solidFill>
                <a:schemeClr val="tx1"/>
              </a:solidFill>
            </a:endParaRPr>
          </a:p>
        </p:txBody>
      </p:sp>
      <p:sp>
        <p:nvSpPr>
          <p:cNvPr id="13" name="Content Placeholder 2"/>
          <p:cNvSpPr txBox="1">
            <a:spLocks/>
          </p:cNvSpPr>
          <p:nvPr/>
        </p:nvSpPr>
        <p:spPr>
          <a:xfrm>
            <a:off x="857647" y="2173287"/>
            <a:ext cx="2402681" cy="1103314"/>
          </a:xfrm>
          <a:prstGeom prst="rect">
            <a:avLst/>
          </a:prstGeo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a:lstStyle>
          <a:p>
            <a:r>
              <a:rPr lang="en-US" kern="0" dirty="0" smtClean="0"/>
              <a:t>AIO MFD</a:t>
            </a:r>
          </a:p>
          <a:p>
            <a:r>
              <a:rPr lang="en-US" kern="0" dirty="0" smtClean="0"/>
              <a:t>SOHO MFD</a:t>
            </a:r>
          </a:p>
          <a:p>
            <a:r>
              <a:rPr lang="en-US" kern="0" dirty="0" smtClean="0"/>
              <a:t>Heavy-duty MFD</a:t>
            </a:r>
          </a:p>
        </p:txBody>
      </p:sp>
    </p:spTree>
    <p:extLst>
      <p:ext uri="{BB962C8B-B14F-4D97-AF65-F5344CB8AC3E}">
        <p14:creationId xmlns:p14="http://schemas.microsoft.com/office/powerpoint/2010/main" val="1472397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sz="2400" b="1" i="0" kern="1200" dirty="0">
                <a:latin typeface="Calibri" pitchFamily="34" charset="0"/>
                <a:cs typeface="Calibri" pitchFamily="34" charset="0"/>
              </a:rPr>
              <a:t>Laser Printers</a:t>
            </a:r>
          </a:p>
        </p:txBody>
      </p:sp>
      <p:pic>
        <p:nvPicPr>
          <p:cNvPr id="5123" name="Picture 6" descr="ov6-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825" y="3890963"/>
            <a:ext cx="3154363"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descr="ov6-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588" y="4189413"/>
            <a:ext cx="1782762"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Line 10"/>
          <p:cNvSpPr>
            <a:spLocks noChangeShapeType="1"/>
          </p:cNvSpPr>
          <p:nvPr/>
        </p:nvSpPr>
        <p:spPr bwMode="auto">
          <a:xfrm>
            <a:off x="1100138" y="4376738"/>
            <a:ext cx="1514475" cy="0"/>
          </a:xfrm>
          <a:prstGeom prst="line">
            <a:avLst/>
          </a:prstGeom>
          <a:noFill/>
          <a:ln w="19050">
            <a:solidFill>
              <a:srgbClr val="009DDC"/>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5127" name="Picture 8" descr="ov6-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9900" y="1057275"/>
            <a:ext cx="2352675"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Line 27"/>
          <p:cNvSpPr>
            <a:spLocks noChangeShapeType="1"/>
          </p:cNvSpPr>
          <p:nvPr/>
        </p:nvSpPr>
        <p:spPr bwMode="auto">
          <a:xfrm>
            <a:off x="4537075" y="2171700"/>
            <a:ext cx="1643063" cy="0"/>
          </a:xfrm>
          <a:prstGeom prst="line">
            <a:avLst/>
          </a:prstGeom>
          <a:noFill/>
          <a:ln w="19050">
            <a:solidFill>
              <a:srgbClr val="009DDC"/>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129" name="AutoShape 30"/>
          <p:cNvSpPr>
            <a:spLocks/>
          </p:cNvSpPr>
          <p:nvPr/>
        </p:nvSpPr>
        <p:spPr bwMode="auto">
          <a:xfrm>
            <a:off x="1971675" y="5600700"/>
            <a:ext cx="317500" cy="660400"/>
          </a:xfrm>
          <a:prstGeom prst="leftBrace">
            <a:avLst>
              <a:gd name="adj1" fmla="val 17333"/>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5130" name="AutoShape 32"/>
          <p:cNvSpPr>
            <a:spLocks/>
          </p:cNvSpPr>
          <p:nvPr/>
        </p:nvSpPr>
        <p:spPr bwMode="auto">
          <a:xfrm>
            <a:off x="6434138" y="5308600"/>
            <a:ext cx="317500" cy="660400"/>
          </a:xfrm>
          <a:prstGeom prst="leftBrace">
            <a:avLst>
              <a:gd name="adj1" fmla="val 17333"/>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8" name="Rounded Rectangle 17"/>
          <p:cNvSpPr/>
          <p:nvPr/>
        </p:nvSpPr>
        <p:spPr>
          <a:xfrm>
            <a:off x="4051300" y="2050591"/>
            <a:ext cx="1306513" cy="28349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Toner </a:t>
            </a:r>
            <a:r>
              <a:rPr lang="en-US" sz="1100" b="1" dirty="0" smtClean="0">
                <a:solidFill>
                  <a:schemeClr val="tx1"/>
                </a:solidFill>
              </a:rPr>
              <a:t>cartridge</a:t>
            </a:r>
            <a:endParaRPr lang="en-US" sz="1100" b="1" dirty="0">
              <a:solidFill>
                <a:schemeClr val="tx1"/>
              </a:solidFill>
            </a:endParaRPr>
          </a:p>
        </p:txBody>
      </p:sp>
      <p:sp>
        <p:nvSpPr>
          <p:cNvPr id="19" name="Rounded Rectangle 18"/>
          <p:cNvSpPr/>
          <p:nvPr/>
        </p:nvSpPr>
        <p:spPr>
          <a:xfrm>
            <a:off x="276225" y="4189413"/>
            <a:ext cx="1154113" cy="290512"/>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Output </a:t>
            </a:r>
            <a:r>
              <a:rPr lang="en-US" sz="1100" b="1" dirty="0" smtClean="0">
                <a:solidFill>
                  <a:schemeClr val="tx1"/>
                </a:solidFill>
              </a:rPr>
              <a:t>tray</a:t>
            </a:r>
            <a:endParaRPr lang="en-US" sz="1100" b="1" dirty="0">
              <a:solidFill>
                <a:schemeClr val="tx1"/>
              </a:solidFill>
            </a:endParaRPr>
          </a:p>
        </p:txBody>
      </p:sp>
      <p:sp>
        <p:nvSpPr>
          <p:cNvPr id="20" name="Rounded Rectangle 19"/>
          <p:cNvSpPr/>
          <p:nvPr/>
        </p:nvSpPr>
        <p:spPr>
          <a:xfrm>
            <a:off x="828675" y="5729288"/>
            <a:ext cx="1152525" cy="290512"/>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Input </a:t>
            </a:r>
            <a:r>
              <a:rPr lang="en-US" sz="1100" b="1" dirty="0" smtClean="0">
                <a:solidFill>
                  <a:schemeClr val="tx1"/>
                </a:solidFill>
              </a:rPr>
              <a:t>trays</a:t>
            </a:r>
            <a:endParaRPr lang="en-US" sz="1100" b="1" dirty="0">
              <a:solidFill>
                <a:schemeClr val="tx1"/>
              </a:solidFill>
            </a:endParaRPr>
          </a:p>
        </p:txBody>
      </p:sp>
      <p:sp>
        <p:nvSpPr>
          <p:cNvPr id="22" name="Rounded Rectangle 21"/>
          <p:cNvSpPr/>
          <p:nvPr/>
        </p:nvSpPr>
        <p:spPr>
          <a:xfrm>
            <a:off x="5248275" y="5500688"/>
            <a:ext cx="1152525" cy="290512"/>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Input </a:t>
            </a:r>
            <a:r>
              <a:rPr lang="en-US" sz="1100" b="1" dirty="0" smtClean="0">
                <a:solidFill>
                  <a:schemeClr val="tx1"/>
                </a:solidFill>
              </a:rPr>
              <a:t>tray</a:t>
            </a:r>
            <a:endParaRPr lang="en-US" sz="1100" b="1" dirty="0">
              <a:solidFill>
                <a:schemeClr val="tx1"/>
              </a:solidFil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177" y="1736977"/>
            <a:ext cx="1714286" cy="1342857"/>
          </a:xfrm>
          <a:prstGeom prst="rect">
            <a:avLst/>
          </a:prstGeom>
        </p:spPr>
      </p:pic>
      <p:sp>
        <p:nvSpPr>
          <p:cNvPr id="5131" name="AutoShape 34"/>
          <p:cNvSpPr>
            <a:spLocks/>
          </p:cNvSpPr>
          <p:nvPr/>
        </p:nvSpPr>
        <p:spPr bwMode="auto">
          <a:xfrm>
            <a:off x="1926872" y="1837886"/>
            <a:ext cx="174625" cy="1037659"/>
          </a:xfrm>
          <a:prstGeom prst="rightBrace">
            <a:avLst>
              <a:gd name="adj1" fmla="val 65909"/>
              <a:gd name="adj2" fmla="val 50000"/>
            </a:avLst>
          </a:prstGeom>
          <a:noFill/>
          <a:ln w="1905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21" name="Line 27"/>
          <p:cNvSpPr>
            <a:spLocks noChangeShapeType="1"/>
          </p:cNvSpPr>
          <p:nvPr/>
        </p:nvSpPr>
        <p:spPr bwMode="auto">
          <a:xfrm flipH="1">
            <a:off x="2118123" y="2364069"/>
            <a:ext cx="1643063" cy="0"/>
          </a:xfrm>
          <a:prstGeom prst="line">
            <a:avLst/>
          </a:prstGeom>
          <a:noFill/>
          <a:ln w="19050">
            <a:solidFill>
              <a:srgbClr val="009DDC"/>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7" name="Rounded Rectangle 16"/>
          <p:cNvSpPr/>
          <p:nvPr/>
        </p:nvSpPr>
        <p:spPr>
          <a:xfrm>
            <a:off x="2531650" y="2242963"/>
            <a:ext cx="1249008" cy="24967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Printer </a:t>
            </a:r>
            <a:r>
              <a:rPr lang="en-US" sz="1100" b="1" dirty="0" smtClean="0">
                <a:solidFill>
                  <a:schemeClr val="tx1"/>
                </a:solidFill>
              </a:rPr>
              <a:t>ports</a:t>
            </a:r>
            <a:endParaRPr lang="en-US" sz="1100" b="1" dirty="0">
              <a:solidFill>
                <a:schemeClr val="tx1"/>
              </a:solidFill>
            </a:endParaRPr>
          </a:p>
        </p:txBody>
      </p:sp>
    </p:spTree>
    <p:extLst>
      <p:ext uri="{BB962C8B-B14F-4D97-AF65-F5344CB8AC3E}">
        <p14:creationId xmlns:p14="http://schemas.microsoft.com/office/powerpoint/2010/main" val="3505710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050"/>
          <p:cNvSpPr>
            <a:spLocks noGrp="1" noChangeArrowheads="1"/>
          </p:cNvSpPr>
          <p:nvPr>
            <p:ph type="title"/>
          </p:nvPr>
        </p:nvSpPr>
        <p:spPr/>
        <p:txBody>
          <a:bodyPr/>
          <a:lstStyle/>
          <a:p>
            <a:pPr>
              <a:defRPr/>
            </a:pPr>
            <a:r>
              <a:rPr lang="en-US" sz="2400" b="1" i="0" kern="1200" dirty="0">
                <a:latin typeface="Calibri" pitchFamily="34" charset="0"/>
                <a:cs typeface="Calibri" pitchFamily="34" charset="0"/>
              </a:rPr>
              <a:t>The Laser Print Process</a:t>
            </a:r>
          </a:p>
        </p:txBody>
      </p:sp>
      <p:grpSp>
        <p:nvGrpSpPr>
          <p:cNvPr id="6147" name="Group 3"/>
          <p:cNvGrpSpPr>
            <a:grpSpLocks/>
          </p:cNvGrpSpPr>
          <p:nvPr/>
        </p:nvGrpSpPr>
        <p:grpSpPr bwMode="auto">
          <a:xfrm>
            <a:off x="987425" y="1509713"/>
            <a:ext cx="7402513" cy="4362450"/>
            <a:chOff x="988149" y="1509712"/>
            <a:chExt cx="7402294" cy="4362450"/>
          </a:xfrm>
        </p:grpSpPr>
        <p:pic>
          <p:nvPicPr>
            <p:cNvPr id="6148" name="Picture 2" descr="C:\Users\Alex Tong\Desktop\las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149" y="1509712"/>
              <a:ext cx="6943726"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3316943" y="3016249"/>
              <a:ext cx="380989" cy="287338"/>
            </a:xfrm>
            <a:prstGeom prst="rect">
              <a:avLst/>
            </a:prstGeom>
            <a:solidFill>
              <a:schemeClr val="bg1">
                <a:lumMod val="75000"/>
              </a:schemeClr>
            </a:solidFill>
            <a:ln w="28575" cap="flat" cmpd="sng" algn="ctr">
              <a:noFill/>
              <a:prstDash val="solid"/>
              <a:round/>
              <a:headEnd type="none" w="med" len="med"/>
              <a:tailEnd type="triangle" w="med" len="med"/>
            </a:ln>
            <a:effectLst/>
          </p:spPr>
          <p:txBody>
            <a:bodyPr/>
            <a:lstStyle/>
            <a:p>
              <a:pPr>
                <a:defRPr/>
              </a:pPr>
              <a:endParaRPr lang="en-US" dirty="0">
                <a:latin typeface="Arial" charset="0"/>
                <a:cs typeface="+mn-cs"/>
              </a:endParaRPr>
            </a:p>
          </p:txBody>
        </p:sp>
        <p:sp>
          <p:nvSpPr>
            <p:cNvPr id="25" name="Rounded Rectangle 24"/>
            <p:cNvSpPr/>
            <p:nvPr/>
          </p:nvSpPr>
          <p:spPr>
            <a:xfrm>
              <a:off x="6514074" y="4237037"/>
              <a:ext cx="1876369" cy="65087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0900" eaLnBrk="0" hangingPunct="0">
                <a:defRPr/>
              </a:pPr>
              <a:r>
                <a:rPr lang="en-US" sz="1100" b="1" dirty="0">
                  <a:solidFill>
                    <a:schemeClr val="tx1"/>
                  </a:solidFill>
                </a:rPr>
                <a:t>Fusing unit </a:t>
              </a:r>
              <a:r>
                <a:rPr lang="en-US" sz="1100" b="1" dirty="0" smtClean="0">
                  <a:solidFill>
                    <a:schemeClr val="tx1"/>
                  </a:solidFill>
                </a:rPr>
                <a:t>uses</a:t>
              </a:r>
              <a:endParaRPr lang="en-US" sz="1100" b="1" dirty="0">
                <a:solidFill>
                  <a:schemeClr val="tx1"/>
                </a:solidFill>
              </a:endParaRPr>
            </a:p>
            <a:p>
              <a:pPr algn="ctr" defTabSz="850900" eaLnBrk="0" hangingPunct="0">
                <a:defRPr/>
              </a:pPr>
              <a:r>
                <a:rPr lang="en-US" sz="1100" b="1" dirty="0">
                  <a:solidFill>
                    <a:schemeClr val="tx1"/>
                  </a:solidFill>
                </a:rPr>
                <a:t>heat and pressure to adhere toner to paper</a:t>
              </a:r>
            </a:p>
          </p:txBody>
        </p:sp>
        <p:sp>
          <p:nvSpPr>
            <p:cNvPr id="28" name="Rounded Rectangle 27"/>
            <p:cNvSpPr/>
            <p:nvPr/>
          </p:nvSpPr>
          <p:spPr>
            <a:xfrm>
              <a:off x="2080317" y="4143374"/>
              <a:ext cx="1219164" cy="22860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0900">
                <a:spcBef>
                  <a:spcPct val="30000"/>
                </a:spcBef>
                <a:defRPr/>
              </a:pPr>
              <a:r>
                <a:rPr lang="en-US" sz="1100" b="1" dirty="0">
                  <a:solidFill>
                    <a:schemeClr val="tx1"/>
                  </a:solidFill>
                </a:rPr>
                <a:t>EP </a:t>
              </a:r>
              <a:r>
                <a:rPr lang="en-US" sz="1100" b="1" dirty="0" smtClean="0">
                  <a:solidFill>
                    <a:schemeClr val="tx1"/>
                  </a:solidFill>
                </a:rPr>
                <a:t>drum</a:t>
              </a:r>
              <a:endParaRPr lang="en-US" sz="1100" b="1" dirty="0">
                <a:solidFill>
                  <a:schemeClr val="tx1"/>
                </a:solidFill>
              </a:endParaRPr>
            </a:p>
          </p:txBody>
        </p:sp>
        <p:sp>
          <p:nvSpPr>
            <p:cNvPr id="6152" name="Line 1033"/>
            <p:cNvSpPr>
              <a:spLocks noChangeShapeType="1"/>
            </p:cNvSpPr>
            <p:nvPr/>
          </p:nvSpPr>
          <p:spPr bwMode="auto">
            <a:xfrm rot="10800000" flipH="1" flipV="1">
              <a:off x="4919197" y="1835149"/>
              <a:ext cx="0" cy="327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2" name="Rounded Rectangle 21"/>
            <p:cNvSpPr/>
            <p:nvPr/>
          </p:nvSpPr>
          <p:spPr>
            <a:xfrm>
              <a:off x="4459909" y="1720849"/>
              <a:ext cx="919135" cy="22860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0900">
                <a:spcBef>
                  <a:spcPct val="30000"/>
                </a:spcBef>
                <a:defRPr/>
              </a:pPr>
              <a:r>
                <a:rPr lang="en-US" sz="1100" b="1" dirty="0">
                  <a:solidFill>
                    <a:schemeClr val="tx1"/>
                  </a:solidFill>
                </a:rPr>
                <a:t>Laser</a:t>
              </a:r>
            </a:p>
          </p:txBody>
        </p:sp>
        <p:sp>
          <p:nvSpPr>
            <p:cNvPr id="6154" name="Line 1033"/>
            <p:cNvSpPr>
              <a:spLocks noChangeShapeType="1"/>
            </p:cNvSpPr>
            <p:nvPr/>
          </p:nvSpPr>
          <p:spPr bwMode="auto">
            <a:xfrm rot="10800000" flipV="1">
              <a:off x="4383812" y="1949450"/>
              <a:ext cx="381000" cy="5397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155" name="Line 1033"/>
            <p:cNvSpPr>
              <a:spLocks noChangeShapeType="1"/>
            </p:cNvSpPr>
            <p:nvPr/>
          </p:nvSpPr>
          <p:spPr bwMode="auto">
            <a:xfrm rot="10800000" flipV="1">
              <a:off x="6212612" y="3451224"/>
              <a:ext cx="300804" cy="1714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6" name="Rounded Rectangle 25"/>
            <p:cNvSpPr/>
            <p:nvPr/>
          </p:nvSpPr>
          <p:spPr>
            <a:xfrm>
              <a:off x="6441051" y="3047999"/>
              <a:ext cx="1519192" cy="468313"/>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0900" eaLnBrk="0" hangingPunct="0">
                <a:defRPr/>
              </a:pPr>
              <a:r>
                <a:rPr lang="en-US" sz="1100" b="1" dirty="0">
                  <a:solidFill>
                    <a:schemeClr val="tx1"/>
                  </a:solidFill>
                </a:rPr>
                <a:t>Corona wires</a:t>
              </a:r>
            </a:p>
            <a:p>
              <a:pPr algn="ctr" defTabSz="850900" eaLnBrk="0" hangingPunct="0">
                <a:defRPr/>
              </a:pPr>
              <a:r>
                <a:rPr lang="en-US" sz="1100" b="1" dirty="0">
                  <a:solidFill>
                    <a:schemeClr val="tx1"/>
                  </a:solidFill>
                </a:rPr>
                <a:t>charging the drum</a:t>
              </a:r>
            </a:p>
          </p:txBody>
        </p:sp>
        <p:sp>
          <p:nvSpPr>
            <p:cNvPr id="6157" name="Line 1033"/>
            <p:cNvSpPr>
              <a:spLocks noChangeShapeType="1"/>
            </p:cNvSpPr>
            <p:nvPr/>
          </p:nvSpPr>
          <p:spPr bwMode="auto">
            <a:xfrm rot="10800000">
              <a:off x="5964142" y="4229098"/>
              <a:ext cx="549274" cy="41592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158" name="Line 1033"/>
            <p:cNvSpPr>
              <a:spLocks noChangeShapeType="1"/>
            </p:cNvSpPr>
            <p:nvPr/>
          </p:nvSpPr>
          <p:spPr bwMode="auto">
            <a:xfrm rot="10800000" flipH="1">
              <a:off x="5130689" y="5135508"/>
              <a:ext cx="1" cy="3333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159" name="Line 1033"/>
            <p:cNvSpPr>
              <a:spLocks noChangeShapeType="1"/>
            </p:cNvSpPr>
            <p:nvPr/>
          </p:nvSpPr>
          <p:spPr bwMode="auto">
            <a:xfrm rot="10800000" flipH="1">
              <a:off x="4688612" y="5140490"/>
              <a:ext cx="1" cy="3333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4" name="Rounded Rectangle 23"/>
            <p:cNvSpPr/>
            <p:nvPr/>
          </p:nvSpPr>
          <p:spPr>
            <a:xfrm>
              <a:off x="4371012" y="5337174"/>
              <a:ext cx="1519192" cy="468313"/>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0900" eaLnBrk="0" hangingPunct="0">
                <a:defRPr/>
              </a:pPr>
              <a:r>
                <a:rPr lang="en-US" sz="1100" b="1" dirty="0">
                  <a:solidFill>
                    <a:schemeClr val="tx1"/>
                  </a:solidFill>
                </a:rPr>
                <a:t>Corona wires</a:t>
              </a:r>
            </a:p>
            <a:p>
              <a:pPr algn="ctr" defTabSz="850900" eaLnBrk="0" hangingPunct="0">
                <a:defRPr/>
              </a:pPr>
              <a:r>
                <a:rPr lang="en-US" sz="1100" b="1" dirty="0">
                  <a:solidFill>
                    <a:schemeClr val="tx1"/>
                  </a:solidFill>
                </a:rPr>
                <a:t>charging the drum</a:t>
              </a:r>
            </a:p>
          </p:txBody>
        </p:sp>
        <p:sp>
          <p:nvSpPr>
            <p:cNvPr id="6161" name="Line 1033"/>
            <p:cNvSpPr>
              <a:spLocks noChangeShapeType="1"/>
            </p:cNvSpPr>
            <p:nvPr/>
          </p:nvSpPr>
          <p:spPr bwMode="auto">
            <a:xfrm rot="10800000" flipH="1">
              <a:off x="3489611" y="5255063"/>
              <a:ext cx="1" cy="3333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 name="Rounded Rectangle 22"/>
            <p:cNvSpPr/>
            <p:nvPr/>
          </p:nvSpPr>
          <p:spPr>
            <a:xfrm>
              <a:off x="2918492" y="5470524"/>
              <a:ext cx="1219164" cy="22860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0900">
                <a:spcBef>
                  <a:spcPct val="30000"/>
                </a:spcBef>
                <a:defRPr/>
              </a:pPr>
              <a:r>
                <a:rPr lang="en-US" sz="1100" b="1" dirty="0">
                  <a:solidFill>
                    <a:schemeClr val="tx1"/>
                  </a:solidFill>
                </a:rPr>
                <a:t>Paper </a:t>
              </a:r>
              <a:r>
                <a:rPr lang="en-US" sz="1100" b="1" dirty="0" smtClean="0">
                  <a:solidFill>
                    <a:schemeClr val="tx1"/>
                  </a:solidFill>
                </a:rPr>
                <a:t>source</a:t>
              </a:r>
              <a:endParaRPr lang="en-US" sz="1100" b="1" dirty="0">
                <a:solidFill>
                  <a:schemeClr val="tx1"/>
                </a:solidFill>
              </a:endParaRPr>
            </a:p>
          </p:txBody>
        </p:sp>
        <p:sp>
          <p:nvSpPr>
            <p:cNvPr id="6163" name="Line 1033"/>
            <p:cNvSpPr>
              <a:spLocks noChangeShapeType="1"/>
            </p:cNvSpPr>
            <p:nvPr/>
          </p:nvSpPr>
          <p:spPr bwMode="auto">
            <a:xfrm rot="10800000" flipH="1">
              <a:off x="3299112" y="4243057"/>
              <a:ext cx="51320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164" name="Line 1033"/>
            <p:cNvSpPr>
              <a:spLocks noChangeShapeType="1"/>
            </p:cNvSpPr>
            <p:nvPr/>
          </p:nvSpPr>
          <p:spPr bwMode="auto">
            <a:xfrm rot="10800000" flipH="1">
              <a:off x="2785909" y="3160314"/>
              <a:ext cx="51320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 name="Rounded Rectangle 26"/>
            <p:cNvSpPr/>
            <p:nvPr/>
          </p:nvSpPr>
          <p:spPr>
            <a:xfrm>
              <a:off x="1869186" y="3016249"/>
              <a:ext cx="1219164" cy="22860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0900">
                <a:spcBef>
                  <a:spcPct val="30000"/>
                </a:spcBef>
                <a:defRPr/>
              </a:pPr>
              <a:r>
                <a:rPr lang="en-US" sz="1100" b="1" dirty="0">
                  <a:solidFill>
                    <a:schemeClr val="tx1"/>
                  </a:solidFill>
                </a:rPr>
                <a:t>Toner </a:t>
              </a:r>
              <a:r>
                <a:rPr lang="en-US" sz="1100" b="1" dirty="0" smtClean="0">
                  <a:solidFill>
                    <a:schemeClr val="tx1"/>
                  </a:solidFill>
                </a:rPr>
                <a:t>supply</a:t>
              </a:r>
              <a:endParaRPr lang="en-US" sz="1100" b="1" dirty="0">
                <a:solidFill>
                  <a:schemeClr val="tx1"/>
                </a:solidFill>
              </a:endParaRPr>
            </a:p>
          </p:txBody>
        </p:sp>
      </p:grpSp>
    </p:spTree>
    <p:extLst>
      <p:ext uri="{BB962C8B-B14F-4D97-AF65-F5344CB8AC3E}">
        <p14:creationId xmlns:p14="http://schemas.microsoft.com/office/powerpoint/2010/main" val="1273096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L:\ContentDev\courses_in_dev\093001 - CompTIA A+ 2012\images\prin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84613"/>
            <a:ext cx="312896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2" descr="C:\Documents and Settings\KPopen\My Documents\NEW A+\Photos\inkj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25" y="1295400"/>
            <a:ext cx="5060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6"/>
          <p:cNvSpPr>
            <a:spLocks noGrp="1" noChangeArrowheads="1"/>
          </p:cNvSpPr>
          <p:nvPr>
            <p:ph type="title"/>
          </p:nvPr>
        </p:nvSpPr>
        <p:spPr/>
        <p:txBody>
          <a:bodyPr/>
          <a:lstStyle/>
          <a:p>
            <a:pPr>
              <a:defRPr/>
            </a:pPr>
            <a:r>
              <a:rPr lang="en-US" sz="2400" b="1" i="0" kern="1200" dirty="0">
                <a:latin typeface="Calibri" pitchFamily="34" charset="0"/>
                <a:cs typeface="Calibri" pitchFamily="34" charset="0"/>
              </a:rPr>
              <a:t>Inkjet Printers</a:t>
            </a:r>
          </a:p>
        </p:txBody>
      </p:sp>
      <p:pic>
        <p:nvPicPr>
          <p:cNvPr id="7173" name="Picture 23" descr="C:\Documents and Settings\KPopen\My Documents\NEW A+\Photos\inkjet_door_open2_cropp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3" y="3392488"/>
            <a:ext cx="413067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Line 16"/>
          <p:cNvSpPr>
            <a:spLocks noChangeShapeType="1"/>
          </p:cNvSpPr>
          <p:nvPr/>
        </p:nvSpPr>
        <p:spPr bwMode="auto">
          <a:xfrm flipH="1">
            <a:off x="3175000" y="3884613"/>
            <a:ext cx="1816100" cy="4492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175" name="Text Box 17"/>
          <p:cNvSpPr txBox="1">
            <a:spLocks noChangeArrowheads="1"/>
          </p:cNvSpPr>
          <p:nvPr/>
        </p:nvSpPr>
        <p:spPr bwMode="auto">
          <a:xfrm>
            <a:off x="4883150" y="3646488"/>
            <a:ext cx="1255713" cy="276225"/>
          </a:xfrm>
          <a:prstGeom prst="rect">
            <a:avLst/>
          </a:prstGeom>
          <a:solidFill>
            <a:srgbClr val="DDDDDD"/>
          </a:solidFill>
          <a:ln w="12700">
            <a:solidFill>
              <a:schemeClr val="bg1"/>
            </a:solidFill>
            <a:miter lim="800000"/>
            <a:headEnd/>
            <a:tailEnd/>
          </a:ln>
          <a:effectLst>
            <a:outerShdw dist="35921" dir="2700000" algn="ctr" rotWithShape="0">
              <a:srgbClr val="878787"/>
            </a:outerShdw>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dirty="0"/>
              <a:t>Ink Cartridges</a:t>
            </a:r>
            <a:r>
              <a:rPr lang="en-US" altLang="en-US" sz="1100" b="1" dirty="0"/>
              <a:t> </a:t>
            </a:r>
          </a:p>
        </p:txBody>
      </p:sp>
      <p:sp>
        <p:nvSpPr>
          <p:cNvPr id="9" name="Rounded Rectangle 8"/>
          <p:cNvSpPr/>
          <p:nvPr/>
        </p:nvSpPr>
        <p:spPr>
          <a:xfrm>
            <a:off x="1792288" y="3392488"/>
            <a:ext cx="1865312" cy="392112"/>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Printhead </a:t>
            </a:r>
            <a:r>
              <a:rPr lang="en-US" sz="1100" b="1" dirty="0" smtClean="0">
                <a:solidFill>
                  <a:schemeClr val="tx1"/>
                </a:solidFill>
              </a:rPr>
              <a:t>assembly</a:t>
            </a:r>
            <a:endParaRPr lang="en-US" sz="1100" b="1" dirty="0">
              <a:solidFill>
                <a:schemeClr val="tx1"/>
              </a:solidFill>
            </a:endParaRPr>
          </a:p>
        </p:txBody>
      </p:sp>
      <p:sp>
        <p:nvSpPr>
          <p:cNvPr id="10" name="Rounded Rectangle 9"/>
          <p:cNvSpPr/>
          <p:nvPr/>
        </p:nvSpPr>
        <p:spPr>
          <a:xfrm>
            <a:off x="4495800" y="3648075"/>
            <a:ext cx="1865313" cy="39052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Ink </a:t>
            </a:r>
            <a:r>
              <a:rPr lang="en-US" sz="1100" b="1" dirty="0" smtClean="0">
                <a:solidFill>
                  <a:schemeClr val="tx1"/>
                </a:solidFill>
              </a:rPr>
              <a:t>cartridges</a:t>
            </a:r>
            <a:endParaRPr lang="en-US" sz="1100" b="1" dirty="0">
              <a:solidFill>
                <a:schemeClr val="tx1"/>
              </a:solidFill>
            </a:endParaRPr>
          </a:p>
        </p:txBody>
      </p:sp>
    </p:spTree>
    <p:extLst>
      <p:ext uri="{BB962C8B-B14F-4D97-AF65-F5344CB8AC3E}">
        <p14:creationId xmlns:p14="http://schemas.microsoft.com/office/powerpoint/2010/main" val="3232659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sz="2400" b="1" i="0" kern="1200" dirty="0">
                <a:latin typeface="Calibri" pitchFamily="34" charset="0"/>
                <a:cs typeface="Calibri" pitchFamily="34" charset="0"/>
              </a:rPr>
              <a:t>The Inkjet Print Process</a:t>
            </a:r>
          </a:p>
        </p:txBody>
      </p:sp>
      <p:grpSp>
        <p:nvGrpSpPr>
          <p:cNvPr id="8195" name="Group 1"/>
          <p:cNvGrpSpPr>
            <a:grpSpLocks/>
          </p:cNvGrpSpPr>
          <p:nvPr/>
        </p:nvGrpSpPr>
        <p:grpSpPr bwMode="auto">
          <a:xfrm>
            <a:off x="1003300" y="1630363"/>
            <a:ext cx="6943725" cy="4362450"/>
            <a:chOff x="-3276600" y="2438400"/>
            <a:chExt cx="6943726" cy="4362450"/>
          </a:xfrm>
        </p:grpSpPr>
        <p:pic>
          <p:nvPicPr>
            <p:cNvPr id="8197" name="Picture 2" descr="C:\Users\Alex Tong\Desktop\inkj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438400"/>
              <a:ext cx="6943726"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Line 1033"/>
            <p:cNvSpPr>
              <a:spLocks noChangeShapeType="1"/>
            </p:cNvSpPr>
            <p:nvPr/>
          </p:nvSpPr>
          <p:spPr bwMode="auto">
            <a:xfrm rot="10800000" flipV="1">
              <a:off x="1412737" y="4114382"/>
              <a:ext cx="300804" cy="1714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6" name="Rounded Rectangle 15"/>
            <p:cNvSpPr/>
            <p:nvPr/>
          </p:nvSpPr>
          <p:spPr>
            <a:xfrm>
              <a:off x="1641476" y="3711575"/>
              <a:ext cx="1519238" cy="46672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0900" eaLnBrk="0" hangingPunct="0">
                <a:defRPr/>
              </a:pPr>
              <a:r>
                <a:rPr lang="en-US" sz="1100" b="1" dirty="0">
                  <a:solidFill>
                    <a:schemeClr val="tx1"/>
                  </a:solidFill>
                </a:rPr>
                <a:t>Printhead and</a:t>
              </a:r>
            </a:p>
            <a:p>
              <a:pPr algn="ctr" defTabSz="850900" eaLnBrk="0" hangingPunct="0">
                <a:defRPr/>
              </a:pPr>
              <a:r>
                <a:rPr lang="en-US" sz="1100" b="1" dirty="0" smtClean="0">
                  <a:solidFill>
                    <a:schemeClr val="tx1"/>
                  </a:solidFill>
                </a:rPr>
                <a:t>reservoir</a:t>
              </a:r>
              <a:endParaRPr lang="en-US" sz="1100" b="1" dirty="0">
                <a:solidFill>
                  <a:schemeClr val="tx1"/>
                </a:solidFill>
              </a:endParaRPr>
            </a:p>
          </p:txBody>
        </p:sp>
        <p:sp>
          <p:nvSpPr>
            <p:cNvPr id="8200" name="Line 1033"/>
            <p:cNvSpPr>
              <a:spLocks noChangeShapeType="1"/>
            </p:cNvSpPr>
            <p:nvPr/>
          </p:nvSpPr>
          <p:spPr bwMode="auto">
            <a:xfrm rot="10800000" flipV="1">
              <a:off x="-10251" y="3529251"/>
              <a:ext cx="0" cy="415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7" name="Rounded Rectangle 16"/>
            <p:cNvSpPr/>
            <p:nvPr/>
          </p:nvSpPr>
          <p:spPr>
            <a:xfrm>
              <a:off x="-712787" y="3132137"/>
              <a:ext cx="1519237" cy="468313"/>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0900" eaLnBrk="0" hangingPunct="0">
                <a:defRPr/>
              </a:pPr>
              <a:r>
                <a:rPr lang="en-US" sz="1100" b="1" dirty="0">
                  <a:solidFill>
                    <a:schemeClr val="tx1"/>
                  </a:solidFill>
                </a:rPr>
                <a:t>Ink is sprayed</a:t>
              </a:r>
            </a:p>
            <a:p>
              <a:pPr algn="ctr" defTabSz="850900" eaLnBrk="0" hangingPunct="0">
                <a:defRPr/>
              </a:pPr>
              <a:r>
                <a:rPr lang="en-US" sz="1100" b="1" dirty="0">
                  <a:solidFill>
                    <a:schemeClr val="tx1"/>
                  </a:solidFill>
                </a:rPr>
                <a:t>onto the paper</a:t>
              </a:r>
            </a:p>
          </p:txBody>
        </p:sp>
        <p:sp>
          <p:nvSpPr>
            <p:cNvPr id="8202" name="Line 1033"/>
            <p:cNvSpPr>
              <a:spLocks noChangeShapeType="1"/>
            </p:cNvSpPr>
            <p:nvPr/>
          </p:nvSpPr>
          <p:spPr bwMode="auto">
            <a:xfrm rot="10800000" flipH="1">
              <a:off x="28119" y="5456238"/>
              <a:ext cx="334287" cy="3349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8203" name="Line 1033"/>
            <p:cNvSpPr>
              <a:spLocks noChangeShapeType="1"/>
            </p:cNvSpPr>
            <p:nvPr/>
          </p:nvSpPr>
          <p:spPr bwMode="auto">
            <a:xfrm rot="10800000">
              <a:off x="-389670" y="5124450"/>
              <a:ext cx="412969" cy="6667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9" name="Rounded Rectangle 18"/>
            <p:cNvSpPr/>
            <p:nvPr/>
          </p:nvSpPr>
          <p:spPr>
            <a:xfrm>
              <a:off x="-914400" y="5715000"/>
              <a:ext cx="1520825" cy="468312"/>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0900" eaLnBrk="0" hangingPunct="0">
                <a:defRPr/>
              </a:pPr>
              <a:r>
                <a:rPr lang="en-US" sz="1100" b="1" dirty="0">
                  <a:solidFill>
                    <a:schemeClr val="tx1"/>
                  </a:solidFill>
                </a:rPr>
                <a:t>Rollers</a:t>
              </a:r>
            </a:p>
          </p:txBody>
        </p:sp>
        <p:sp>
          <p:nvSpPr>
            <p:cNvPr id="8205" name="Line 1033"/>
            <p:cNvSpPr>
              <a:spLocks noChangeShapeType="1"/>
            </p:cNvSpPr>
            <p:nvPr/>
          </p:nvSpPr>
          <p:spPr bwMode="auto">
            <a:xfrm rot="10800000" flipH="1" flipV="1">
              <a:off x="-1245123" y="3740309"/>
              <a:ext cx="53181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 name="Rounded Rectangle 22"/>
            <p:cNvSpPr/>
            <p:nvPr/>
          </p:nvSpPr>
          <p:spPr>
            <a:xfrm>
              <a:off x="-2590800" y="3511550"/>
              <a:ext cx="1520825" cy="468312"/>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0900" eaLnBrk="0" hangingPunct="0">
                <a:defRPr/>
              </a:pPr>
              <a:r>
                <a:rPr lang="en-US" sz="1100" b="1" dirty="0">
                  <a:solidFill>
                    <a:schemeClr val="tx1"/>
                  </a:solidFill>
                </a:rPr>
                <a:t>Paper</a:t>
              </a:r>
            </a:p>
          </p:txBody>
        </p:sp>
      </p:grpSp>
      <p:pic>
        <p:nvPicPr>
          <p:cNvPr id="8196" name="Picture 5" descr="L:\ContentDev\courses_in_dev\093001 - CompTIA A+ 2012\images\printer.jpg"/>
          <p:cNvPicPr>
            <a:picLocks noChangeAspect="1" noChangeArrowheads="1"/>
          </p:cNvPicPr>
          <p:nvPr/>
        </p:nvPicPr>
        <p:blipFill>
          <a:blip r:embed="rId4">
            <a:extLst>
              <a:ext uri="{28A0092B-C50C-407E-A947-70E740481C1C}">
                <a14:useLocalDpi xmlns:a14="http://schemas.microsoft.com/office/drawing/2010/main" val="0"/>
              </a:ext>
            </a:extLst>
          </a:blip>
          <a:srcRect l="5212" t="29541" r="3812" b="12527"/>
          <a:stretch>
            <a:fillRect/>
          </a:stretch>
        </p:blipFill>
        <p:spPr bwMode="auto">
          <a:xfrm>
            <a:off x="147638" y="5140325"/>
            <a:ext cx="2522537"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07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sz="2400" b="1" i="0" kern="1200" dirty="0">
                <a:latin typeface="Calibri" pitchFamily="34" charset="0"/>
                <a:cs typeface="Calibri" pitchFamily="34" charset="0"/>
              </a:rPr>
              <a:t>Thermal Printers</a:t>
            </a:r>
          </a:p>
        </p:txBody>
      </p:sp>
      <p:pic>
        <p:nvPicPr>
          <p:cNvPr id="10243" name="Picture 4" descr="L:\ContentDev\courses_in_dev\093001 - CompTIA A+ 2012\images\thermal prin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4410075"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Line 25"/>
          <p:cNvSpPr>
            <a:spLocks noChangeShapeType="1"/>
          </p:cNvSpPr>
          <p:nvPr/>
        </p:nvSpPr>
        <p:spPr bwMode="auto">
          <a:xfrm flipH="1">
            <a:off x="4572000" y="2438400"/>
            <a:ext cx="1709738" cy="0"/>
          </a:xfrm>
          <a:prstGeom prst="line">
            <a:avLst/>
          </a:prstGeom>
          <a:noFill/>
          <a:ln w="19050">
            <a:solidFill>
              <a:srgbClr val="009DDC"/>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3" name="Rounded Rectangle 12"/>
          <p:cNvSpPr/>
          <p:nvPr/>
        </p:nvSpPr>
        <p:spPr>
          <a:xfrm>
            <a:off x="6019800" y="2087563"/>
            <a:ext cx="1920875" cy="7318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Can produce photo-quality output</a:t>
            </a:r>
            <a:r>
              <a:rPr lang="en-US" sz="1050" b="1" dirty="0">
                <a:solidFill>
                  <a:schemeClr val="tx1"/>
                </a:solidFill>
              </a:rPr>
              <a:t> </a:t>
            </a:r>
          </a:p>
        </p:txBody>
      </p:sp>
    </p:spTree>
    <p:extLst>
      <p:ext uri="{BB962C8B-B14F-4D97-AF65-F5344CB8AC3E}">
        <p14:creationId xmlns:p14="http://schemas.microsoft.com/office/powerpoint/2010/main" val="3966928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10230</TotalTime>
  <Words>1322</Words>
  <Application>Microsoft Office PowerPoint</Application>
  <PresentationFormat>On-screen Show (4:3)</PresentationFormat>
  <Paragraphs>235</Paragraphs>
  <Slides>28</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Arial Black</vt:lpstr>
      <vt:lpstr>Calibri</vt:lpstr>
      <vt:lpstr>Wingdings</vt:lpstr>
      <vt:lpstr>Default Design</vt:lpstr>
      <vt:lpstr>Flash Movie</vt:lpstr>
      <vt:lpstr>Supporting Printers and Multifunction Devices </vt:lpstr>
      <vt:lpstr>Printers</vt:lpstr>
      <vt:lpstr>Printer Components</vt:lpstr>
      <vt:lpstr>MFDs</vt:lpstr>
      <vt:lpstr>Laser Printers</vt:lpstr>
      <vt:lpstr>The Laser Print Process</vt:lpstr>
      <vt:lpstr>Inkjet Printers</vt:lpstr>
      <vt:lpstr>The Inkjet Print Process</vt:lpstr>
      <vt:lpstr>Thermal Printers</vt:lpstr>
      <vt:lpstr>Direct Thermal Print Process</vt:lpstr>
      <vt:lpstr>Impact Printers</vt:lpstr>
      <vt:lpstr>The Impact Print Process</vt:lpstr>
      <vt:lpstr>Virtual Printers</vt:lpstr>
      <vt:lpstr>The Virtual Print Process</vt:lpstr>
      <vt:lpstr>Printer Supplies and Media</vt:lpstr>
      <vt:lpstr>Local and Network-Based Printers </vt:lpstr>
      <vt:lpstr>Print Device Sharing</vt:lpstr>
      <vt:lpstr>Printer Configuration Options</vt:lpstr>
      <vt:lpstr>Cloud and Remote Printing</vt:lpstr>
      <vt:lpstr>Laser Printer Maintenance</vt:lpstr>
      <vt:lpstr>Thermal Printer Maintenance</vt:lpstr>
      <vt:lpstr>Impact Printer Maintenance</vt:lpstr>
      <vt:lpstr>Inkjet Printer Maintenance</vt:lpstr>
      <vt:lpstr>Common Printer Troubleshooting Tools</vt:lpstr>
      <vt:lpstr>Printer Software Tools</vt:lpstr>
      <vt:lpstr>Printer Software Tools (Cont.)</vt:lpstr>
      <vt:lpstr>Common Printer Symptoms</vt:lpstr>
      <vt:lpstr>Reflective Questions</vt:lpstr>
    </vt:vector>
  </TitlesOfParts>
  <Company>element 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OV-ILT Template –  Content Developer Section</dc:title>
  <dc:subject>Courseware Resource Supplement</dc:subject>
  <dc:creator>Isalgado</dc:creator>
  <dc:description>Version 1.6_x000d_
03.31.03</dc:description>
  <cp:lastModifiedBy>Pam Taylor</cp:lastModifiedBy>
  <cp:revision>149</cp:revision>
  <dcterms:created xsi:type="dcterms:W3CDTF">2004-05-21T12:27:45Z</dcterms:created>
  <dcterms:modified xsi:type="dcterms:W3CDTF">2016-02-26T21:22:40Z</dcterms:modified>
  <cp:category>Templates</cp:category>
</cp:coreProperties>
</file>