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95" r:id="rId2"/>
    <p:sldId id="344" r:id="rId3"/>
    <p:sldId id="345" r:id="rId4"/>
    <p:sldId id="343" r:id="rId5"/>
    <p:sldId id="347" r:id="rId6"/>
    <p:sldId id="348" r:id="rId7"/>
    <p:sldId id="349" r:id="rId8"/>
    <p:sldId id="350" r:id="rId9"/>
    <p:sldId id="351" r:id="rId10"/>
    <p:sldId id="352" r:id="rId11"/>
    <p:sldId id="353" r:id="rId12"/>
    <p:sldId id="354" r:id="rId13"/>
    <p:sldId id="355" r:id="rId14"/>
    <p:sldId id="356" r:id="rId15"/>
    <p:sldId id="357" r:id="rId16"/>
    <p:sldId id="358" r:id="rId17"/>
    <p:sldId id="359" r:id="rId18"/>
    <p:sldId id="360" r:id="rId19"/>
    <p:sldId id="361" r:id="rId20"/>
    <p:sldId id="362" r:id="rId21"/>
    <p:sldId id="363" r:id="rId22"/>
    <p:sldId id="369" r:id="rId23"/>
    <p:sldId id="346" r:id="rId24"/>
    <p:sldId id="364" r:id="rId25"/>
    <p:sldId id="365" r:id="rId26"/>
    <p:sldId id="366" r:id="rId27"/>
    <p:sldId id="367" r:id="rId28"/>
    <p:sldId id="368" r:id="rId29"/>
    <p:sldId id="370" r:id="rId30"/>
    <p:sldId id="311" r:id="rId31"/>
  </p:sldIdLst>
  <p:sldSz cx="9144000" cy="6858000" type="screen4x3"/>
  <p:notesSz cx="7124700" cy="9410700"/>
  <p:custDataLst>
    <p:tags r:id="rId34"/>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DDC"/>
    <a:srgbClr val="FFFFCC"/>
    <a:srgbClr val="262CBE"/>
    <a:srgbClr val="DDDDDD"/>
    <a:srgbClr val="C4C4C4"/>
    <a:srgbClr val="CC3300"/>
    <a:srgbClr val="878787"/>
    <a:srgbClr val="7878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37" autoAdjust="0"/>
    <p:restoredTop sz="89486" autoAdjust="0"/>
  </p:normalViewPr>
  <p:slideViewPr>
    <p:cSldViewPr>
      <p:cViewPr varScale="1">
        <p:scale>
          <a:sx n="100" d="100"/>
          <a:sy n="100" d="100"/>
        </p:scale>
        <p:origin x="-2004" y="-10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_rels/viewProps.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3087688" cy="471488"/>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lvl1pPr defTabSz="939800" eaLnBrk="1" hangingPunct="1">
              <a:defRPr sz="1200">
                <a:latin typeface="Arial" charset="0"/>
                <a:cs typeface="+mn-cs"/>
              </a:defRPr>
            </a:lvl1pPr>
          </a:lstStyle>
          <a:p>
            <a:pPr>
              <a:defRPr/>
            </a:pPr>
            <a:endParaRPr lang="en-US" dirty="0"/>
          </a:p>
        </p:txBody>
      </p:sp>
      <p:sp>
        <p:nvSpPr>
          <p:cNvPr id="114691" name="Rectangle 3"/>
          <p:cNvSpPr>
            <a:spLocks noGrp="1" noChangeArrowheads="1"/>
          </p:cNvSpPr>
          <p:nvPr>
            <p:ph type="dt" sz="quarter" idx="1"/>
          </p:nvPr>
        </p:nvSpPr>
        <p:spPr bwMode="auto">
          <a:xfrm>
            <a:off x="4037013" y="0"/>
            <a:ext cx="3087687" cy="471488"/>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lvl1pPr algn="r" defTabSz="939800" eaLnBrk="1" hangingPunct="1">
              <a:defRPr sz="1200">
                <a:latin typeface="Arial" charset="0"/>
                <a:cs typeface="+mn-cs"/>
              </a:defRPr>
            </a:lvl1pPr>
          </a:lstStyle>
          <a:p>
            <a:pPr>
              <a:defRPr/>
            </a:pPr>
            <a:endParaRPr lang="en-US" dirty="0"/>
          </a:p>
        </p:txBody>
      </p:sp>
      <p:sp>
        <p:nvSpPr>
          <p:cNvPr id="114692" name="Rectangle 4"/>
          <p:cNvSpPr>
            <a:spLocks noGrp="1" noChangeArrowheads="1"/>
          </p:cNvSpPr>
          <p:nvPr>
            <p:ph type="ftr" sz="quarter" idx="2"/>
          </p:nvPr>
        </p:nvSpPr>
        <p:spPr bwMode="auto">
          <a:xfrm>
            <a:off x="0" y="8939213"/>
            <a:ext cx="3087688" cy="471487"/>
          </a:xfrm>
          <a:prstGeom prst="rect">
            <a:avLst/>
          </a:prstGeom>
          <a:noFill/>
          <a:ln w="9525">
            <a:noFill/>
            <a:miter lim="800000"/>
            <a:headEnd/>
            <a:tailEnd/>
          </a:ln>
          <a:effectLst/>
        </p:spPr>
        <p:txBody>
          <a:bodyPr vert="horz" wrap="square" lIns="93945" tIns="46973" rIns="93945" bIns="46973" numCol="1" anchor="b" anchorCtr="0" compatLnSpc="1">
            <a:prstTxWarp prst="textNoShape">
              <a:avLst/>
            </a:prstTxWarp>
          </a:bodyPr>
          <a:lstStyle>
            <a:lvl1pPr defTabSz="939800" eaLnBrk="1" hangingPunct="1">
              <a:defRPr sz="1200">
                <a:latin typeface="Arial" charset="0"/>
                <a:cs typeface="+mn-cs"/>
              </a:defRPr>
            </a:lvl1pPr>
          </a:lstStyle>
          <a:p>
            <a:pPr>
              <a:defRPr/>
            </a:pPr>
            <a:endParaRPr lang="en-US" dirty="0"/>
          </a:p>
        </p:txBody>
      </p:sp>
      <p:sp>
        <p:nvSpPr>
          <p:cNvPr id="114693" name="Rectangle 5"/>
          <p:cNvSpPr>
            <a:spLocks noGrp="1" noChangeArrowheads="1"/>
          </p:cNvSpPr>
          <p:nvPr>
            <p:ph type="sldNum" sz="quarter" idx="3"/>
          </p:nvPr>
        </p:nvSpPr>
        <p:spPr bwMode="auto">
          <a:xfrm>
            <a:off x="4037013" y="8939213"/>
            <a:ext cx="3087687" cy="471487"/>
          </a:xfrm>
          <a:prstGeom prst="rect">
            <a:avLst/>
          </a:prstGeom>
          <a:noFill/>
          <a:ln w="9525">
            <a:noFill/>
            <a:miter lim="800000"/>
            <a:headEnd/>
            <a:tailEnd/>
          </a:ln>
          <a:effectLst/>
        </p:spPr>
        <p:txBody>
          <a:bodyPr vert="horz" wrap="square" lIns="93945" tIns="46973" rIns="93945" bIns="46973" numCol="1" anchor="b" anchorCtr="0" compatLnSpc="1">
            <a:prstTxWarp prst="textNoShape">
              <a:avLst/>
            </a:prstTxWarp>
          </a:bodyPr>
          <a:lstStyle>
            <a:lvl1pPr algn="r" defTabSz="939800" eaLnBrk="1" hangingPunct="1">
              <a:defRPr sz="1200"/>
            </a:lvl1pPr>
          </a:lstStyle>
          <a:p>
            <a:fld id="{E6622B25-8C3C-41CF-853E-F8D7CF58BA9C}" type="slidenum">
              <a:rPr lang="en-US" altLang="en-US"/>
              <a:pPr/>
              <a:t>‹#›</a:t>
            </a:fld>
            <a:endParaRPr lang="en-US" altLang="en-US" dirty="0"/>
          </a:p>
        </p:txBody>
      </p:sp>
    </p:spTree>
    <p:extLst>
      <p:ext uri="{BB962C8B-B14F-4D97-AF65-F5344CB8AC3E}">
        <p14:creationId xmlns:p14="http://schemas.microsoft.com/office/powerpoint/2010/main" val="4007537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87688" cy="471488"/>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lvl1pPr defTabSz="939800" eaLnBrk="1" hangingPunct="1">
              <a:defRPr sz="1200">
                <a:latin typeface="Arial" charset="0"/>
                <a:cs typeface="+mn-cs"/>
              </a:defRPr>
            </a:lvl1pPr>
          </a:lstStyle>
          <a:p>
            <a:pPr>
              <a:defRPr/>
            </a:pPr>
            <a:endParaRPr lang="en-US" dirty="0"/>
          </a:p>
        </p:txBody>
      </p:sp>
      <p:sp>
        <p:nvSpPr>
          <p:cNvPr id="4099" name="Rectangle 3"/>
          <p:cNvSpPr>
            <a:spLocks noGrp="1" noChangeArrowheads="1"/>
          </p:cNvSpPr>
          <p:nvPr>
            <p:ph type="dt" idx="1"/>
          </p:nvPr>
        </p:nvSpPr>
        <p:spPr bwMode="auto">
          <a:xfrm>
            <a:off x="4035425" y="0"/>
            <a:ext cx="3087688" cy="471488"/>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lvl1pPr algn="r" defTabSz="939800" eaLnBrk="1" hangingPunct="1">
              <a:defRPr sz="1200">
                <a:latin typeface="Arial" charset="0"/>
                <a:cs typeface="+mn-cs"/>
              </a:defRPr>
            </a:lvl1pPr>
          </a:lstStyle>
          <a:p>
            <a:pPr>
              <a:defRPr/>
            </a:pPr>
            <a:endParaRPr lang="en-US" dirty="0"/>
          </a:p>
        </p:txBody>
      </p:sp>
      <p:sp>
        <p:nvSpPr>
          <p:cNvPr id="2052" name="Rectangle 4"/>
          <p:cNvSpPr>
            <a:spLocks noGrp="1" noRot="1" noChangeAspect="1" noChangeArrowheads="1" noTextEdit="1"/>
          </p:cNvSpPr>
          <p:nvPr>
            <p:ph type="sldImg" idx="2"/>
          </p:nvPr>
        </p:nvSpPr>
        <p:spPr bwMode="auto">
          <a:xfrm>
            <a:off x="1209675" y="704850"/>
            <a:ext cx="4705350" cy="3529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12788" y="4470400"/>
            <a:ext cx="5699125" cy="4235450"/>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937625"/>
            <a:ext cx="3087688" cy="471488"/>
          </a:xfrm>
          <a:prstGeom prst="rect">
            <a:avLst/>
          </a:prstGeom>
          <a:noFill/>
          <a:ln w="9525">
            <a:noFill/>
            <a:miter lim="800000"/>
            <a:headEnd/>
            <a:tailEnd/>
          </a:ln>
          <a:effectLst/>
        </p:spPr>
        <p:txBody>
          <a:bodyPr vert="horz" wrap="square" lIns="93945" tIns="46973" rIns="93945" bIns="46973" numCol="1" anchor="b" anchorCtr="0" compatLnSpc="1">
            <a:prstTxWarp prst="textNoShape">
              <a:avLst/>
            </a:prstTxWarp>
          </a:bodyPr>
          <a:lstStyle>
            <a:lvl1pPr defTabSz="939800" eaLnBrk="1" hangingPunct="1">
              <a:defRPr sz="1200">
                <a:latin typeface="Arial" charset="0"/>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4035425" y="8937625"/>
            <a:ext cx="3087688" cy="471488"/>
          </a:xfrm>
          <a:prstGeom prst="rect">
            <a:avLst/>
          </a:prstGeom>
          <a:noFill/>
          <a:ln w="9525">
            <a:noFill/>
            <a:miter lim="800000"/>
            <a:headEnd/>
            <a:tailEnd/>
          </a:ln>
          <a:effectLst/>
        </p:spPr>
        <p:txBody>
          <a:bodyPr vert="horz" wrap="square" lIns="93945" tIns="46973" rIns="93945" bIns="46973" numCol="1" anchor="b" anchorCtr="0" compatLnSpc="1">
            <a:prstTxWarp prst="textNoShape">
              <a:avLst/>
            </a:prstTxWarp>
          </a:bodyPr>
          <a:lstStyle>
            <a:lvl1pPr algn="r" defTabSz="939800" eaLnBrk="1" hangingPunct="1">
              <a:defRPr sz="1200"/>
            </a:lvl1pPr>
          </a:lstStyle>
          <a:p>
            <a:fld id="{5ED3C3E7-CAD9-408C-9891-1F4398E19609}" type="slidenum">
              <a:rPr lang="en-US" altLang="en-US"/>
              <a:pPr/>
              <a:t>‹#›</a:t>
            </a:fld>
            <a:endParaRPr lang="en-US" altLang="en-US" dirty="0"/>
          </a:p>
        </p:txBody>
      </p:sp>
    </p:spTree>
    <p:extLst>
      <p:ext uri="{BB962C8B-B14F-4D97-AF65-F5344CB8AC3E}">
        <p14:creationId xmlns:p14="http://schemas.microsoft.com/office/powerpoint/2010/main" val="14619804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3094F472-6E11-4487-9E94-0A91B5EA209B}" type="slidenum">
              <a:rPr lang="en-US" altLang="en-US"/>
              <a:pPr>
                <a:spcBef>
                  <a:spcPct val="0"/>
                </a:spcBef>
              </a:pPr>
              <a:t>1</a:t>
            </a:fld>
            <a:endParaRPr lang="en-US" altLang="en-US" dirty="0"/>
          </a:p>
        </p:txBody>
      </p:sp>
      <p:sp>
        <p:nvSpPr>
          <p:cNvPr id="5123" name="Rectangle 2"/>
          <p:cNvSpPr>
            <a:spLocks noGrp="1" noRot="1" noChangeAspect="1" noChangeArrowheads="1" noTextEdit="1"/>
          </p:cNvSpPr>
          <p:nvPr>
            <p:ph type="sldImg"/>
          </p:nvPr>
        </p:nvSpPr>
        <p:spPr>
          <a:solidFill>
            <a:srgbClr val="FFFFFF"/>
          </a:solidFill>
          <a:ln/>
        </p:spPr>
      </p:sp>
      <p:sp>
        <p:nvSpPr>
          <p:cNvPr id="51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81FAC0C3-C19F-414B-907E-711C9DEBAF44}" type="slidenum">
              <a:rPr lang="en-US" altLang="en-US"/>
              <a:pPr>
                <a:spcBef>
                  <a:spcPct val="0"/>
                </a:spcBef>
              </a:pPr>
              <a:t>2</a:t>
            </a:fld>
            <a:endParaRPr lang="en-US" altLang="en-US" dirty="0"/>
          </a:p>
        </p:txBody>
      </p:sp>
      <p:sp>
        <p:nvSpPr>
          <p:cNvPr id="7171" name="Rectangle 2"/>
          <p:cNvSpPr>
            <a:spLocks noGrp="1" noRot="1" noChangeAspect="1" noChangeArrowheads="1" noTextEdit="1"/>
          </p:cNvSpPr>
          <p:nvPr>
            <p:ph type="sldImg"/>
          </p:nvPr>
        </p:nvSpPr>
        <p:spPr>
          <a:xfrm>
            <a:off x="1209675" y="706438"/>
            <a:ext cx="4705350" cy="3529012"/>
          </a:xfrm>
          <a:ln/>
        </p:spPr>
      </p:sp>
      <p:sp>
        <p:nvSpPr>
          <p:cNvPr id="7172" name="Rectangle 3"/>
          <p:cNvSpPr>
            <a:spLocks noGrp="1" noChangeArrowheads="1"/>
          </p:cNvSpPr>
          <p:nvPr>
            <p:ph type="body" idx="1"/>
          </p:nvPr>
        </p:nvSpPr>
        <p:spPr>
          <a:xfrm>
            <a:off x="712788" y="4470400"/>
            <a:ext cx="5699125"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1" tIns="47236" rIns="94471" bIns="47236"/>
          <a:lstStyle/>
          <a:p>
            <a:pPr eaLnBrk="1" hangingPunct="1"/>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A506D15A-4E8E-48E4-B484-60BED6A0D7B0}" type="slidenum">
              <a:rPr lang="en-US" altLang="en-US"/>
              <a:pPr>
                <a:spcBef>
                  <a:spcPct val="0"/>
                </a:spcBef>
              </a:pPr>
              <a:t>5</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1E56663A-A19C-471E-907F-B705FFD49BB0}" type="slidenum">
              <a:rPr lang="en-US" altLang="en-US"/>
              <a:pPr>
                <a:spcBef>
                  <a:spcPct val="0"/>
                </a:spcBef>
              </a:pPr>
              <a:t>7</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83379948-9132-4F00-844C-30A93FBA3AD9}" type="slidenum">
              <a:rPr lang="en-US" altLang="en-US"/>
              <a:pPr>
                <a:spcBef>
                  <a:spcPct val="0"/>
                </a:spcBef>
              </a:pPr>
              <a:t>15</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204143DB-DED6-458B-8905-925DBCEC6B50}" type="slidenum">
              <a:rPr lang="en-US" altLang="en-US"/>
              <a:pPr>
                <a:spcBef>
                  <a:spcPct val="0"/>
                </a:spcBef>
              </a:pPr>
              <a:t>20</a:t>
            </a:fld>
            <a:endParaRPr lang="en-US" altLang="en-US" dirty="0"/>
          </a:p>
        </p:txBody>
      </p:sp>
      <p:sp>
        <p:nvSpPr>
          <p:cNvPr id="29699" name="Rectangle 2"/>
          <p:cNvSpPr>
            <a:spLocks noGrp="1" noRot="1" noChangeAspect="1" noChangeArrowheads="1" noTextEdit="1"/>
          </p:cNvSpPr>
          <p:nvPr>
            <p:ph type="sldImg"/>
          </p:nvPr>
        </p:nvSpPr>
        <p:spPr>
          <a:xfrm>
            <a:off x="1209675" y="706438"/>
            <a:ext cx="4705350" cy="3529012"/>
          </a:xfrm>
          <a:ln/>
        </p:spPr>
      </p:sp>
      <p:sp>
        <p:nvSpPr>
          <p:cNvPr id="29700" name="Rectangle 3"/>
          <p:cNvSpPr>
            <a:spLocks noGrp="1" noChangeArrowheads="1"/>
          </p:cNvSpPr>
          <p:nvPr>
            <p:ph type="body" idx="1"/>
          </p:nvPr>
        </p:nvSpPr>
        <p:spPr>
          <a:xfrm>
            <a:off x="712788" y="4470400"/>
            <a:ext cx="5699125"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1" tIns="47236" rIns="94471" bIns="47236"/>
          <a:lstStyle/>
          <a:p>
            <a:pPr eaLnBrk="1" hangingPunct="1"/>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3C553AC5-C015-48FC-BBD7-2FD2BF2E25BF}" type="slidenum">
              <a:rPr lang="en-US" altLang="en-US"/>
              <a:pPr>
                <a:spcBef>
                  <a:spcPct val="0"/>
                </a:spcBef>
              </a:pPr>
              <a:t>24</a:t>
            </a:fld>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charset="0"/>
              </a:defRPr>
            </a:lvl1pPr>
            <a:lvl2pPr marL="742950" indent="-285750" defTabSz="939800">
              <a:spcBef>
                <a:spcPct val="30000"/>
              </a:spcBef>
              <a:defRPr sz="1200">
                <a:solidFill>
                  <a:schemeClr val="tx1"/>
                </a:solidFill>
                <a:latin typeface="Arial" charset="0"/>
              </a:defRPr>
            </a:lvl2pPr>
            <a:lvl3pPr marL="1143000" indent="-228600" defTabSz="939800">
              <a:spcBef>
                <a:spcPct val="30000"/>
              </a:spcBef>
              <a:defRPr sz="1200">
                <a:solidFill>
                  <a:schemeClr val="tx1"/>
                </a:solidFill>
                <a:latin typeface="Arial" charset="0"/>
              </a:defRPr>
            </a:lvl3pPr>
            <a:lvl4pPr marL="1600200" indent="-228600" defTabSz="939800">
              <a:spcBef>
                <a:spcPct val="30000"/>
              </a:spcBef>
              <a:defRPr sz="1200">
                <a:solidFill>
                  <a:schemeClr val="tx1"/>
                </a:solidFill>
                <a:latin typeface="Arial" charset="0"/>
              </a:defRPr>
            </a:lvl4pPr>
            <a:lvl5pPr marL="2057400" indent="-228600" defTabSz="93980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spcBef>
                <a:spcPct val="0"/>
              </a:spcBef>
            </a:pPr>
            <a:fld id="{198CCB8E-4028-4BE1-A356-BAD37BD80C20}" type="slidenum">
              <a:rPr lang="en-US" altLang="en-US"/>
              <a:pPr>
                <a:spcBef>
                  <a:spcPct val="0"/>
                </a:spcBef>
              </a:pPr>
              <a:t>30</a:t>
            </a:fld>
            <a:endParaRPr lang="en-US" altLang="en-US" dirty="0"/>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03897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Calibri" pitchFamily="34" charset="0"/>
                <a:cs typeface="Calibri"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6210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1613"/>
            <a:ext cx="2057400" cy="61991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1613"/>
            <a:ext cx="6019800" cy="61991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2882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9720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31450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0450"/>
            <a:ext cx="4038600" cy="5340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0450"/>
            <a:ext cx="4038600" cy="5340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9556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3432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19547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9419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30989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99748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060450"/>
            <a:ext cx="8229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2"/>
          <p:cNvSpPr>
            <a:spLocks noGrp="1" noChangeArrowheads="1"/>
          </p:cNvSpPr>
          <p:nvPr>
            <p:ph type="title"/>
          </p:nvPr>
        </p:nvSpPr>
        <p:spPr bwMode="auto">
          <a:xfrm>
            <a:off x="457200" y="201613"/>
            <a:ext cx="68532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13"/>
          <p:cNvSpPr>
            <a:spLocks noChangeArrowheads="1"/>
          </p:cNvSpPr>
          <p:nvPr/>
        </p:nvSpPr>
        <p:spPr bwMode="white">
          <a:xfrm>
            <a:off x="8178800" y="6551613"/>
            <a:ext cx="965200"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895" tIns="41272" rIns="88895" bIns="41272">
            <a:spAutoFit/>
          </a:bodyPr>
          <a:lstStyle>
            <a:lvl1pPr>
              <a:tabLst>
                <a:tab pos="857250" algn="r"/>
              </a:tabLst>
              <a:defRPr>
                <a:solidFill>
                  <a:schemeClr val="tx1"/>
                </a:solidFill>
                <a:latin typeface="Arial" charset="0"/>
                <a:cs typeface="Arial" charset="0"/>
              </a:defRPr>
            </a:lvl1pPr>
            <a:lvl2pPr marL="742950" indent="-285750">
              <a:tabLst>
                <a:tab pos="857250" algn="r"/>
              </a:tabLst>
              <a:defRPr>
                <a:solidFill>
                  <a:schemeClr val="tx1"/>
                </a:solidFill>
                <a:latin typeface="Arial" charset="0"/>
                <a:cs typeface="Arial" charset="0"/>
              </a:defRPr>
            </a:lvl2pPr>
            <a:lvl3pPr marL="1143000" indent="-228600">
              <a:tabLst>
                <a:tab pos="857250" algn="r"/>
              </a:tabLst>
              <a:defRPr>
                <a:solidFill>
                  <a:schemeClr val="tx1"/>
                </a:solidFill>
                <a:latin typeface="Arial" charset="0"/>
                <a:cs typeface="Arial" charset="0"/>
              </a:defRPr>
            </a:lvl3pPr>
            <a:lvl4pPr marL="1600200" indent="-228600">
              <a:tabLst>
                <a:tab pos="857250" algn="r"/>
              </a:tabLst>
              <a:defRPr>
                <a:solidFill>
                  <a:schemeClr val="tx1"/>
                </a:solidFill>
                <a:latin typeface="Arial" charset="0"/>
                <a:cs typeface="Arial" charset="0"/>
              </a:defRPr>
            </a:lvl4pPr>
            <a:lvl5pPr marL="2057400" indent="-228600">
              <a:tabLst>
                <a:tab pos="857250"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857250"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857250"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857250"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857250" algn="r"/>
              </a:tabLst>
              <a:defRPr>
                <a:solidFill>
                  <a:schemeClr val="tx1"/>
                </a:solidFill>
                <a:latin typeface="Arial" charset="0"/>
                <a:cs typeface="Arial" charset="0"/>
              </a:defRPr>
            </a:lvl9pPr>
          </a:lstStyle>
          <a:p>
            <a:pPr algn="ctr">
              <a:spcBef>
                <a:spcPct val="50000"/>
              </a:spcBef>
            </a:pPr>
            <a:r>
              <a:rPr lang="en-US" altLang="en-US" sz="800" dirty="0">
                <a:solidFill>
                  <a:srgbClr val="C4C4C4"/>
                </a:solidFill>
              </a:rPr>
              <a:t>OV 8 - </a:t>
            </a:r>
            <a:fld id="{C57B24B1-321C-483B-B534-9961AA98301D}" type="slidenum">
              <a:rPr lang="en-US" altLang="en-US" sz="800">
                <a:solidFill>
                  <a:srgbClr val="C4C4C4"/>
                </a:solidFill>
              </a:rPr>
              <a:pPr algn="ctr">
                <a:spcBef>
                  <a:spcPct val="50000"/>
                </a:spcBef>
              </a:pPr>
              <a:t>‹#›</a:t>
            </a:fld>
            <a:endParaRPr lang="en-US" altLang="en-US" sz="800" dirty="0">
              <a:solidFill>
                <a:srgbClr val="C4C4C4"/>
              </a:solidFill>
            </a:endParaRPr>
          </a:p>
        </p:txBody>
      </p:sp>
      <p:sp>
        <p:nvSpPr>
          <p:cNvPr id="1029" name="Rectangle 14"/>
          <p:cNvSpPr>
            <a:spLocks noChangeArrowheads="1"/>
          </p:cNvSpPr>
          <p:nvPr/>
        </p:nvSpPr>
        <p:spPr bwMode="auto">
          <a:xfrm>
            <a:off x="-19050" y="6551613"/>
            <a:ext cx="37528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7" rIns="90482" bIns="4444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altLang="en-US" sz="1000" dirty="0" smtClean="0">
                <a:solidFill>
                  <a:srgbClr val="D9D9D9"/>
                </a:solidFill>
              </a:rPr>
              <a:t>Copyright © 2016 </a:t>
            </a:r>
            <a:r>
              <a:rPr lang="en-US" altLang="en-US" sz="1000" b="1" dirty="0" smtClean="0">
                <a:solidFill>
                  <a:srgbClr val="D9D9D9"/>
                </a:solidFill>
              </a:rPr>
              <a:t>Logical Operations, Inc</a:t>
            </a:r>
            <a:r>
              <a:rPr lang="en-US" altLang="en-US" sz="1000" dirty="0" smtClean="0">
                <a:solidFill>
                  <a:srgbClr val="D9D9D9"/>
                </a:solidFill>
              </a:rPr>
              <a:t>. All rights reserved.</a:t>
            </a:r>
          </a:p>
        </p:txBody>
      </p:sp>
      <p:pic>
        <p:nvPicPr>
          <p:cNvPr id="1031" name="Picture 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7938"/>
            <a:ext cx="9144000" cy="930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0" fontAlgn="base" hangingPunct="0">
        <a:spcBef>
          <a:spcPct val="0"/>
        </a:spcBef>
        <a:spcAft>
          <a:spcPct val="0"/>
        </a:spcAft>
        <a:defRPr sz="2200" i="1">
          <a:solidFill>
            <a:schemeClr val="bg1"/>
          </a:solidFill>
          <a:latin typeface="+mj-lt"/>
          <a:ea typeface="+mj-ea"/>
          <a:cs typeface="+mj-cs"/>
        </a:defRPr>
      </a:lvl1pPr>
      <a:lvl2pPr algn="l" rtl="0" eaLnBrk="0" fontAlgn="base" hangingPunct="0">
        <a:spcBef>
          <a:spcPct val="0"/>
        </a:spcBef>
        <a:spcAft>
          <a:spcPct val="0"/>
        </a:spcAft>
        <a:defRPr sz="2200" i="1">
          <a:solidFill>
            <a:schemeClr val="bg1"/>
          </a:solidFill>
          <a:latin typeface="Arial Black" pitchFamily="34" charset="0"/>
        </a:defRPr>
      </a:lvl2pPr>
      <a:lvl3pPr algn="l" rtl="0" eaLnBrk="0" fontAlgn="base" hangingPunct="0">
        <a:spcBef>
          <a:spcPct val="0"/>
        </a:spcBef>
        <a:spcAft>
          <a:spcPct val="0"/>
        </a:spcAft>
        <a:defRPr sz="2200" i="1">
          <a:solidFill>
            <a:schemeClr val="bg1"/>
          </a:solidFill>
          <a:latin typeface="Arial Black" pitchFamily="34" charset="0"/>
        </a:defRPr>
      </a:lvl3pPr>
      <a:lvl4pPr algn="l" rtl="0" eaLnBrk="0" fontAlgn="base" hangingPunct="0">
        <a:spcBef>
          <a:spcPct val="0"/>
        </a:spcBef>
        <a:spcAft>
          <a:spcPct val="0"/>
        </a:spcAft>
        <a:defRPr sz="2200" i="1">
          <a:solidFill>
            <a:schemeClr val="bg1"/>
          </a:solidFill>
          <a:latin typeface="Arial Black" pitchFamily="34" charset="0"/>
        </a:defRPr>
      </a:lvl4pPr>
      <a:lvl5pPr algn="l" rtl="0" eaLnBrk="0" fontAlgn="base" hangingPunct="0">
        <a:spcBef>
          <a:spcPct val="0"/>
        </a:spcBef>
        <a:spcAft>
          <a:spcPct val="0"/>
        </a:spcAft>
        <a:defRPr sz="2200" i="1">
          <a:solidFill>
            <a:schemeClr val="bg1"/>
          </a:solidFill>
          <a:latin typeface="Arial Black" pitchFamily="34" charset="0"/>
        </a:defRPr>
      </a:lvl5pPr>
      <a:lvl6pPr marL="457200" algn="l" rtl="0" eaLnBrk="1" fontAlgn="base" hangingPunct="1">
        <a:spcBef>
          <a:spcPct val="0"/>
        </a:spcBef>
        <a:spcAft>
          <a:spcPct val="0"/>
        </a:spcAft>
        <a:defRPr sz="2200" i="1">
          <a:solidFill>
            <a:schemeClr val="bg1"/>
          </a:solidFill>
          <a:latin typeface="Arial Black" pitchFamily="34" charset="0"/>
        </a:defRPr>
      </a:lvl6pPr>
      <a:lvl7pPr marL="914400" algn="l" rtl="0" eaLnBrk="1" fontAlgn="base" hangingPunct="1">
        <a:spcBef>
          <a:spcPct val="0"/>
        </a:spcBef>
        <a:spcAft>
          <a:spcPct val="0"/>
        </a:spcAft>
        <a:defRPr sz="2200" i="1">
          <a:solidFill>
            <a:schemeClr val="bg1"/>
          </a:solidFill>
          <a:latin typeface="Arial Black" pitchFamily="34" charset="0"/>
        </a:defRPr>
      </a:lvl7pPr>
      <a:lvl8pPr marL="1371600" algn="l" rtl="0" eaLnBrk="1" fontAlgn="base" hangingPunct="1">
        <a:spcBef>
          <a:spcPct val="0"/>
        </a:spcBef>
        <a:spcAft>
          <a:spcPct val="0"/>
        </a:spcAft>
        <a:defRPr sz="2200" i="1">
          <a:solidFill>
            <a:schemeClr val="bg1"/>
          </a:solidFill>
          <a:latin typeface="Arial Black" pitchFamily="34" charset="0"/>
        </a:defRPr>
      </a:lvl8pPr>
      <a:lvl9pPr marL="1828800" algn="l" rtl="0" eaLnBrk="1" fontAlgn="base" hangingPunct="1">
        <a:spcBef>
          <a:spcPct val="0"/>
        </a:spcBef>
        <a:spcAft>
          <a:spcPct val="0"/>
        </a:spcAft>
        <a:defRPr sz="2200" i="1">
          <a:solidFill>
            <a:schemeClr val="bg1"/>
          </a:solidFill>
          <a:latin typeface="Arial Black" pitchFamily="34" charset="0"/>
        </a:defRPr>
      </a:lvl9pPr>
    </p:titleStyle>
    <p:bodyStyle>
      <a:lvl1pPr marL="342900" indent="-342900" algn="l" rtl="0" eaLnBrk="0" fontAlgn="base" hangingPunct="0">
        <a:spcBef>
          <a:spcPct val="20000"/>
        </a:spcBef>
        <a:spcAft>
          <a:spcPct val="0"/>
        </a:spcAft>
        <a:buClr>
          <a:srgbClr val="FF9900"/>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FF9900"/>
        </a:buClr>
        <a:buChar char="–"/>
        <a:defRPr>
          <a:solidFill>
            <a:schemeClr val="tx1"/>
          </a:solidFill>
          <a:latin typeface="+mn-lt"/>
        </a:defRPr>
      </a:lvl2pPr>
      <a:lvl3pPr marL="1143000" indent="-228600" algn="l" rtl="0" eaLnBrk="0" fontAlgn="base" hangingPunct="0">
        <a:spcBef>
          <a:spcPct val="20000"/>
        </a:spcBef>
        <a:spcAft>
          <a:spcPct val="0"/>
        </a:spcAft>
        <a:buClr>
          <a:srgbClr val="FF9900"/>
        </a:buClr>
        <a:buChar char="•"/>
        <a:defRPr sz="1600">
          <a:solidFill>
            <a:schemeClr val="tx1"/>
          </a:solidFill>
          <a:latin typeface="+mn-lt"/>
        </a:defRPr>
      </a:lvl3pPr>
      <a:lvl4pPr marL="1600200" indent="-228600" algn="l" rtl="0" eaLnBrk="0" fontAlgn="base" hangingPunct="0">
        <a:spcBef>
          <a:spcPct val="20000"/>
        </a:spcBef>
        <a:spcAft>
          <a:spcPct val="0"/>
        </a:spcAft>
        <a:buClr>
          <a:srgbClr val="FF9900"/>
        </a:buClr>
        <a:buChar char="–"/>
        <a:defRPr sz="1400">
          <a:solidFill>
            <a:schemeClr val="tx1"/>
          </a:solidFill>
          <a:latin typeface="+mn-lt"/>
        </a:defRPr>
      </a:lvl4pPr>
      <a:lvl5pPr marL="2057400" indent="-228600" algn="l" rtl="0" eaLnBrk="0" fontAlgn="base" hangingPunct="0">
        <a:spcBef>
          <a:spcPct val="20000"/>
        </a:spcBef>
        <a:spcAft>
          <a:spcPct val="0"/>
        </a:spcAft>
        <a:buClr>
          <a:srgbClr val="FF9900"/>
        </a:buClr>
        <a:buChar char="»"/>
        <a:defRPr sz="1400">
          <a:solidFill>
            <a:schemeClr val="tx1"/>
          </a:solidFill>
          <a:latin typeface="+mn-lt"/>
        </a:defRPr>
      </a:lvl5pPr>
      <a:lvl6pPr marL="2514600" indent="-228600" algn="l" rtl="0" eaLnBrk="1" fontAlgn="base" hangingPunct="1">
        <a:spcBef>
          <a:spcPct val="20000"/>
        </a:spcBef>
        <a:spcAft>
          <a:spcPct val="0"/>
        </a:spcAft>
        <a:buClr>
          <a:srgbClr val="FF9900"/>
        </a:buClr>
        <a:buChar char="»"/>
        <a:defRPr sz="1400">
          <a:solidFill>
            <a:schemeClr val="tx1"/>
          </a:solidFill>
          <a:latin typeface="+mn-lt"/>
        </a:defRPr>
      </a:lvl6pPr>
      <a:lvl7pPr marL="2971800" indent="-228600" algn="l" rtl="0" eaLnBrk="1" fontAlgn="base" hangingPunct="1">
        <a:spcBef>
          <a:spcPct val="20000"/>
        </a:spcBef>
        <a:spcAft>
          <a:spcPct val="0"/>
        </a:spcAft>
        <a:buClr>
          <a:srgbClr val="FF9900"/>
        </a:buClr>
        <a:buChar char="»"/>
        <a:defRPr sz="1400">
          <a:solidFill>
            <a:schemeClr val="tx1"/>
          </a:solidFill>
          <a:latin typeface="+mn-lt"/>
        </a:defRPr>
      </a:lvl7pPr>
      <a:lvl8pPr marL="3429000" indent="-228600" algn="l" rtl="0" eaLnBrk="1" fontAlgn="base" hangingPunct="1">
        <a:spcBef>
          <a:spcPct val="20000"/>
        </a:spcBef>
        <a:spcAft>
          <a:spcPct val="0"/>
        </a:spcAft>
        <a:buClr>
          <a:srgbClr val="FF9900"/>
        </a:buClr>
        <a:buChar char="»"/>
        <a:defRPr sz="1400">
          <a:solidFill>
            <a:schemeClr val="tx1"/>
          </a:solidFill>
          <a:latin typeface="+mn-lt"/>
        </a:defRPr>
      </a:lvl8pPr>
      <a:lvl9pPr marL="3886200" indent="-228600" algn="l" rtl="0" eaLnBrk="1" fontAlgn="base" hangingPunct="1">
        <a:spcBef>
          <a:spcPct val="20000"/>
        </a:spcBef>
        <a:spcAft>
          <a:spcPct val="0"/>
        </a:spcAft>
        <a:buClr>
          <a:srgbClr val="FF9900"/>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z="2400" dirty="0" smtClean="0">
                <a:ea typeface="Calibri" pitchFamily="34" charset="0"/>
              </a:rPr>
              <a:t>Managing Data Storage</a:t>
            </a:r>
            <a:endParaRPr lang="en-US" altLang="en-US" sz="1400" dirty="0" smtClean="0">
              <a:ea typeface="Calibri" pitchFamily="34" charset="0"/>
            </a:endParaRPr>
          </a:p>
        </p:txBody>
      </p:sp>
      <p:sp>
        <p:nvSpPr>
          <p:cNvPr id="4099" name="Rectangle 3"/>
          <p:cNvSpPr>
            <a:spLocks noGrp="1" noChangeArrowheads="1"/>
          </p:cNvSpPr>
          <p:nvPr>
            <p:ph type="body" idx="1"/>
          </p:nvPr>
        </p:nvSpPr>
        <p:spPr>
          <a:xfrm>
            <a:off x="457200" y="1143000"/>
            <a:ext cx="8202613" cy="3435350"/>
          </a:xfrm>
        </p:spPr>
        <p:txBody>
          <a:bodyPr/>
          <a:lstStyle/>
          <a:p>
            <a:pPr marL="228600" indent="-228600" eaLnBrk="1" hangingPunct="1">
              <a:buClr>
                <a:srgbClr val="009DDC"/>
              </a:buClr>
              <a:buFont typeface="Wingdings" pitchFamily="2" charset="2"/>
              <a:buChar char="§"/>
            </a:pPr>
            <a:r>
              <a:rPr lang="en-US" altLang="en-US" sz="1600" b="1" dirty="0" smtClean="0"/>
              <a:t>Identify RAM Types and Features</a:t>
            </a:r>
          </a:p>
          <a:p>
            <a:pPr marL="228600" indent="-228600" eaLnBrk="1" hangingPunct="1">
              <a:buClr>
                <a:srgbClr val="009DDC"/>
              </a:buClr>
              <a:buFont typeface="Wingdings" pitchFamily="2" charset="2"/>
              <a:buChar char="§"/>
            </a:pPr>
            <a:r>
              <a:rPr lang="en-US" altLang="en-US" sz="1600" b="1" dirty="0" smtClean="0"/>
              <a:t>Troubleshoot RAM Issues</a:t>
            </a:r>
          </a:p>
          <a:p>
            <a:pPr marL="228600" indent="-228600" eaLnBrk="1" hangingPunct="1">
              <a:buClr>
                <a:srgbClr val="009DDC"/>
              </a:buClr>
              <a:buFont typeface="Wingdings" pitchFamily="2" charset="2"/>
              <a:buChar char="§"/>
            </a:pPr>
            <a:r>
              <a:rPr lang="en-US" altLang="en-US" sz="1600" b="1" dirty="0" smtClean="0"/>
              <a:t>Install and Configure Storage Devices</a:t>
            </a:r>
          </a:p>
          <a:p>
            <a:pPr marL="228600" indent="-228600" eaLnBrk="1" hangingPunct="1">
              <a:buClr>
                <a:srgbClr val="009DDC"/>
              </a:buClr>
              <a:buFont typeface="Wingdings" pitchFamily="2" charset="2"/>
              <a:buChar char="§"/>
            </a:pPr>
            <a:r>
              <a:rPr lang="en-US" altLang="en-US" sz="1600" b="1" dirty="0" smtClean="0"/>
              <a:t>Configure the System Firmware</a:t>
            </a:r>
          </a:p>
          <a:p>
            <a:pPr marL="228600" indent="-228600" eaLnBrk="1" hangingPunct="1">
              <a:buClr>
                <a:srgbClr val="009DDC"/>
              </a:buClr>
              <a:buFont typeface="Wingdings" pitchFamily="2" charset="2"/>
              <a:buChar char="§"/>
            </a:pPr>
            <a:r>
              <a:rPr lang="en-US" altLang="en-US" sz="1600" b="1" dirty="0" smtClean="0"/>
              <a:t>Troubleshoot Hard Drives and RAID Arrays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z="2400" b="1" i="0" dirty="0" smtClean="0">
                <a:latin typeface="Calibri" pitchFamily="34" charset="0"/>
                <a:ea typeface="Calibri" pitchFamily="34" charset="0"/>
                <a:cs typeface="Calibri" pitchFamily="34" charset="0"/>
              </a:rPr>
              <a:t>Common RAM Issues</a:t>
            </a:r>
          </a:p>
        </p:txBody>
      </p:sp>
      <p:graphicFrame>
        <p:nvGraphicFramePr>
          <p:cNvPr id="102423" name="Group 23"/>
          <p:cNvGraphicFramePr>
            <a:graphicFrameLocks noGrp="1"/>
          </p:cNvGraphicFramePr>
          <p:nvPr/>
        </p:nvGraphicFramePr>
        <p:xfrm>
          <a:off x="952500" y="1676400"/>
          <a:ext cx="7239000" cy="4638676"/>
        </p:xfrm>
        <a:graphic>
          <a:graphicData uri="http://schemas.openxmlformats.org/drawingml/2006/table">
            <a:tbl>
              <a:tblPr/>
              <a:tblGrid>
                <a:gridCol w="1676400"/>
                <a:gridCol w="5562600"/>
              </a:tblGrid>
              <a:tr h="448996">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Symptom</a:t>
                      </a:r>
                    </a:p>
                  </a:txBody>
                  <a:tcPr marT="45722" marB="4572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00B0F0"/>
                        </a:buClr>
                        <a:buSzTx/>
                        <a:buFontTx/>
                        <a:buNone/>
                        <a:tabLst/>
                      </a:pPr>
                      <a:r>
                        <a:rPr kumimoji="0" lang="en-US" sz="1400" b="1" i="0" u="none" strike="noStrike" cap="none" normalizeH="0" baseline="0" dirty="0" smtClean="0">
                          <a:ln>
                            <a:noFill/>
                          </a:ln>
                          <a:solidFill>
                            <a:schemeClr val="bg1"/>
                          </a:solidFill>
                          <a:effectLst/>
                          <a:latin typeface="Arial" charset="0"/>
                        </a:rPr>
                        <a:t>Possible Causes</a:t>
                      </a:r>
                    </a:p>
                  </a:txBody>
                  <a:tcPr marT="45722" marB="4572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762004">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Computer crashes, system lockups, and unexpected shutdowns</a:t>
                      </a:r>
                    </a:p>
                  </a:txBody>
                  <a:tcPr marT="45722" marB="4572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ESD, overheating, or other power-related problems that can affect memory.</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Registry writing to bad memory, General Protection Faults (GPFs), and exception errors caused by software and operating system.</a:t>
                      </a:r>
                    </a:p>
                  </a:txBody>
                  <a:tcPr marT="45722" marB="4572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616621">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Memory errors appear on screen</a:t>
                      </a:r>
                    </a:p>
                  </a:txBody>
                  <a:tcPr marT="45722" marB="4572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Memory address errors at boot time.</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Applications that require large amounts of memory or that don’t release memory.</a:t>
                      </a:r>
                    </a:p>
                  </a:txBody>
                  <a:tcPr marT="45722" marB="4572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616621">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Blank screen on bootup</a:t>
                      </a:r>
                    </a:p>
                  </a:txBody>
                  <a:tcPr marT="45722" marB="4572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Memory is not correct for the system. </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Memory module is not fully inserted into the slot.</a:t>
                      </a:r>
                    </a:p>
                  </a:txBody>
                  <a:tcPr marT="45722" marB="4572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914347">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Computer does not boot. POST beep codes sound.</a:t>
                      </a:r>
                    </a:p>
                  </a:txBody>
                  <a:tcPr marT="45722" marB="4572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CPU cannot communicate with memory due to the memory being improperly installed or the BIOS not recognizing the memory.</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For additional information on specific beep codes visit www.computerhope.com/beep.htm. </a:t>
                      </a:r>
                    </a:p>
                  </a:txBody>
                  <a:tcPr marT="45722" marB="4572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1280087">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Some or all newly installed RAM is not recognized</a:t>
                      </a:r>
                    </a:p>
                  </a:txBody>
                  <a:tcPr marT="45722" marB="4572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You exceeded the maximum amount of RAM that can be addressed by the system. </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The wrong memory type was installed.</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The memory was not installed in the proper sequence. </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You might need to leave empty slots between multiple modules, or you might need to install modules in a different configuration.</a:t>
                      </a:r>
                    </a:p>
                  </a:txBody>
                  <a:tcPr marT="45722" marB="4572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sz="2400" dirty="0" smtClean="0">
                <a:ea typeface="Calibri" pitchFamily="34" charset="0"/>
              </a:rPr>
              <a:t>Storage Devices</a:t>
            </a:r>
          </a:p>
        </p:txBody>
      </p:sp>
      <p:sp>
        <p:nvSpPr>
          <p:cNvPr id="18435" name="Content Placeholder 2"/>
          <p:cNvSpPr>
            <a:spLocks noGrp="1"/>
          </p:cNvSpPr>
          <p:nvPr>
            <p:ph idx="1"/>
          </p:nvPr>
        </p:nvSpPr>
        <p:spPr>
          <a:xfrm>
            <a:off x="957263" y="1676400"/>
            <a:ext cx="3962400" cy="1911350"/>
          </a:xfrm>
        </p:spPr>
        <p:txBody>
          <a:bodyPr/>
          <a:lstStyle/>
          <a:p>
            <a:pPr eaLnBrk="1" hangingPunct="1">
              <a:buClr>
                <a:srgbClr val="0070C0"/>
              </a:buClr>
              <a:buFont typeface="Wingdings" pitchFamily="2" charset="2"/>
              <a:buChar char="§"/>
            </a:pPr>
            <a:r>
              <a:rPr lang="en-US" altLang="en-US" sz="1600" b="1" dirty="0" smtClean="0"/>
              <a:t>Internal and external devices</a:t>
            </a:r>
          </a:p>
          <a:p>
            <a:pPr eaLnBrk="1" hangingPunct="1">
              <a:buClr>
                <a:srgbClr val="0070C0"/>
              </a:buClr>
              <a:buFont typeface="Wingdings" pitchFamily="2" charset="2"/>
              <a:buChar char="§"/>
            </a:pPr>
            <a:r>
              <a:rPr lang="en-US" altLang="en-US" sz="1600" b="1" dirty="0" smtClean="0"/>
              <a:t>Media:</a:t>
            </a:r>
          </a:p>
          <a:p>
            <a:pPr lvl="1" eaLnBrk="1" hangingPunct="1">
              <a:buClr>
                <a:srgbClr val="0070C0"/>
              </a:buClr>
              <a:buFont typeface="Wingdings" pitchFamily="2" charset="2"/>
              <a:buChar char="§"/>
            </a:pPr>
            <a:r>
              <a:rPr lang="en-US" altLang="en-US" sz="1400" dirty="0" smtClean="0"/>
              <a:t>Optical disks</a:t>
            </a:r>
          </a:p>
          <a:p>
            <a:pPr lvl="1" eaLnBrk="1" hangingPunct="1">
              <a:buClr>
                <a:srgbClr val="0070C0"/>
              </a:buClr>
              <a:buFont typeface="Wingdings" pitchFamily="2" charset="2"/>
              <a:buChar char="§"/>
            </a:pPr>
            <a:r>
              <a:rPr lang="en-US" altLang="en-US" sz="1400" dirty="0" smtClean="0"/>
              <a:t>Magnetic media</a:t>
            </a:r>
          </a:p>
          <a:p>
            <a:pPr lvl="1" eaLnBrk="1" hangingPunct="1">
              <a:buClr>
                <a:srgbClr val="0070C0"/>
              </a:buClr>
              <a:buFont typeface="Wingdings" pitchFamily="2" charset="2"/>
              <a:buChar char="§"/>
            </a:pPr>
            <a:r>
              <a:rPr lang="en-US" altLang="en-US" sz="1400" dirty="0" smtClean="0"/>
              <a:t>Solid state drives</a:t>
            </a:r>
          </a:p>
          <a:p>
            <a:pPr lvl="1" eaLnBrk="1" hangingPunct="1">
              <a:buClr>
                <a:srgbClr val="0070C0"/>
              </a:buClr>
              <a:buFont typeface="Wingdings" pitchFamily="2" charset="2"/>
              <a:buChar char="§"/>
            </a:pPr>
            <a:r>
              <a:rPr lang="en-US" altLang="en-US" sz="1400" dirty="0" smtClean="0"/>
              <a:t>RAID arrays</a:t>
            </a:r>
          </a:p>
        </p:txBody>
      </p:sp>
      <p:pic>
        <p:nvPicPr>
          <p:cNvPr id="1843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0900" y="4665663"/>
            <a:ext cx="130492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89450" y="4622800"/>
            <a:ext cx="1612900"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4454525"/>
            <a:ext cx="16764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32550" y="4575175"/>
            <a:ext cx="19558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z="2400" dirty="0">
                <a:ea typeface="Calibri" pitchFamily="34" charset="0"/>
              </a:rPr>
              <a:t>Internal Storage Device Considerations</a:t>
            </a:r>
          </a:p>
        </p:txBody>
      </p:sp>
      <p:sp>
        <p:nvSpPr>
          <p:cNvPr id="19459" name="Content Placeholder 2"/>
          <p:cNvSpPr>
            <a:spLocks noGrp="1"/>
          </p:cNvSpPr>
          <p:nvPr>
            <p:ph idx="1"/>
          </p:nvPr>
        </p:nvSpPr>
        <p:spPr>
          <a:xfrm>
            <a:off x="914400" y="1676400"/>
            <a:ext cx="7772400" cy="2971800"/>
          </a:xfrm>
        </p:spPr>
        <p:txBody>
          <a:bodyPr/>
          <a:lstStyle/>
          <a:p>
            <a:pPr>
              <a:buClr>
                <a:srgbClr val="009DDC"/>
              </a:buClr>
              <a:buFont typeface="Wingdings" pitchFamily="2" charset="2"/>
              <a:buChar char="§"/>
            </a:pPr>
            <a:r>
              <a:rPr lang="en-US" altLang="en-US" sz="1600" b="1" dirty="0" smtClean="0">
                <a:cs typeface="Arial" charset="0"/>
              </a:rPr>
              <a:t>Does the computer have existing internal storage devices?</a:t>
            </a:r>
          </a:p>
          <a:p>
            <a:pPr>
              <a:buClr>
                <a:srgbClr val="009DDC"/>
              </a:buClr>
              <a:buFont typeface="Wingdings" pitchFamily="2" charset="2"/>
              <a:buChar char="§"/>
            </a:pPr>
            <a:r>
              <a:rPr lang="en-US" altLang="en-US" sz="1600" b="1" dirty="0" smtClean="0">
                <a:cs typeface="Arial" charset="0"/>
              </a:rPr>
              <a:t>Does the device need additional drivers installed?</a:t>
            </a:r>
          </a:p>
          <a:p>
            <a:pPr>
              <a:buClr>
                <a:srgbClr val="009DDC"/>
              </a:buClr>
              <a:buFont typeface="Wingdings" pitchFamily="2" charset="2"/>
              <a:buChar char="§"/>
            </a:pPr>
            <a:r>
              <a:rPr lang="en-US" altLang="en-US" sz="1600" b="1" dirty="0" smtClean="0">
                <a:cs typeface="Arial" charset="0"/>
              </a:rPr>
              <a:t>Does the computer have an available power supply cable to supply power to the device?</a:t>
            </a:r>
          </a:p>
          <a:p>
            <a:pPr>
              <a:buClr>
                <a:srgbClr val="009DDC"/>
              </a:buClr>
              <a:buFont typeface="Wingdings" pitchFamily="2" charset="2"/>
              <a:buChar char="§"/>
            </a:pPr>
            <a:r>
              <a:rPr lang="en-US" altLang="en-US" sz="1600" b="1" dirty="0" smtClean="0">
                <a:cs typeface="Arial" charset="0"/>
              </a:rPr>
              <a:t>Does the computer have an available drive bay for the storage device?</a:t>
            </a:r>
          </a:p>
          <a:p>
            <a:pPr>
              <a:buClr>
                <a:srgbClr val="009DDC"/>
              </a:buClr>
              <a:buFont typeface="Wingdings" pitchFamily="2" charset="2"/>
              <a:buChar char="§"/>
            </a:pPr>
            <a:r>
              <a:rPr lang="en-US" altLang="en-US" sz="1600" b="1" dirty="0" smtClean="0">
                <a:cs typeface="Arial" charset="0"/>
              </a:rPr>
              <a:t>Do you have the necessary data cables to connect the storage device to the controller?</a:t>
            </a:r>
          </a:p>
          <a:p>
            <a:pPr>
              <a:buClr>
                <a:srgbClr val="009DDC"/>
              </a:buClr>
              <a:buFont typeface="Wingdings" pitchFamily="2" charset="2"/>
              <a:buChar char="§"/>
            </a:pPr>
            <a:r>
              <a:rPr lang="en-US" altLang="en-US" sz="1600" b="1" dirty="0" smtClean="0">
                <a:cs typeface="Arial" charset="0"/>
              </a:rPr>
              <a:t>Does the placement of the device interrupt the air flow of the case?</a:t>
            </a:r>
          </a:p>
        </p:txBody>
      </p:sp>
      <p:pic>
        <p:nvPicPr>
          <p:cNvPr id="1946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1513" y="4191000"/>
            <a:ext cx="22193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49838" y="4300538"/>
            <a:ext cx="2630487"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z="2400" dirty="0">
                <a:ea typeface="Calibri" pitchFamily="34" charset="0"/>
              </a:rPr>
              <a:t>External Storage Device Considerations</a:t>
            </a:r>
          </a:p>
        </p:txBody>
      </p:sp>
      <p:sp>
        <p:nvSpPr>
          <p:cNvPr id="20483" name="Content Placeholder 2"/>
          <p:cNvSpPr>
            <a:spLocks noGrp="1"/>
          </p:cNvSpPr>
          <p:nvPr>
            <p:ph idx="1"/>
          </p:nvPr>
        </p:nvSpPr>
        <p:spPr>
          <a:xfrm>
            <a:off x="990600" y="1670050"/>
            <a:ext cx="7620000" cy="1758950"/>
          </a:xfrm>
        </p:spPr>
        <p:txBody>
          <a:bodyPr/>
          <a:lstStyle/>
          <a:p>
            <a:pPr>
              <a:buClr>
                <a:srgbClr val="009DDC"/>
              </a:buClr>
              <a:buFont typeface="Wingdings" pitchFamily="2" charset="2"/>
              <a:buChar char="§"/>
            </a:pPr>
            <a:r>
              <a:rPr lang="en-US" altLang="en-US" sz="1600" b="1" dirty="0" smtClean="0">
                <a:cs typeface="Arial" charset="0"/>
              </a:rPr>
              <a:t>What interface does the external storage device require (USB, FireWire, or eSATA)?</a:t>
            </a:r>
          </a:p>
          <a:p>
            <a:pPr>
              <a:buClr>
                <a:srgbClr val="009DDC"/>
              </a:buClr>
              <a:buFont typeface="Wingdings" pitchFamily="2" charset="2"/>
              <a:buChar char="§"/>
            </a:pPr>
            <a:r>
              <a:rPr lang="en-US" altLang="en-US" sz="1600" b="1" dirty="0" smtClean="0">
                <a:cs typeface="Arial" charset="0"/>
              </a:rPr>
              <a:t>Do you need a cable to connect the external storage device to the computer?</a:t>
            </a:r>
          </a:p>
          <a:p>
            <a:pPr>
              <a:buClr>
                <a:srgbClr val="009DDC"/>
              </a:buClr>
              <a:buFont typeface="Wingdings" pitchFamily="2" charset="2"/>
              <a:buChar char="§"/>
            </a:pPr>
            <a:r>
              <a:rPr lang="en-US" altLang="en-US" sz="1600" b="1" dirty="0" smtClean="0">
                <a:cs typeface="Arial" charset="0"/>
              </a:rPr>
              <a:t>Do you have an available source of power for the storage device?</a:t>
            </a:r>
          </a:p>
        </p:txBody>
      </p:sp>
      <p:pic>
        <p:nvPicPr>
          <p:cNvPr id="2048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4188" y="381000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114800"/>
            <a:ext cx="2971800"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2400" dirty="0" smtClean="0">
                <a:ea typeface="Calibri" pitchFamily="34" charset="0"/>
              </a:rPr>
              <a:t>Disk Management</a:t>
            </a:r>
          </a:p>
        </p:txBody>
      </p:sp>
      <p:pic>
        <p:nvPicPr>
          <p:cNvPr id="2150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2975" y="1600200"/>
            <a:ext cx="725805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z="2400" dirty="0" smtClean="0">
                <a:ea typeface="Calibri" pitchFamily="34" charset="0"/>
              </a:rPr>
              <a:t>RAID</a:t>
            </a:r>
          </a:p>
        </p:txBody>
      </p:sp>
      <p:sp>
        <p:nvSpPr>
          <p:cNvPr id="12" name="Line 1037"/>
          <p:cNvSpPr>
            <a:spLocks noChangeShapeType="1"/>
          </p:cNvSpPr>
          <p:nvPr/>
        </p:nvSpPr>
        <p:spPr bwMode="auto">
          <a:xfrm>
            <a:off x="2549525" y="3506787"/>
            <a:ext cx="2497138" cy="0"/>
          </a:xfrm>
          <a:prstGeom prst="line">
            <a:avLst/>
          </a:prstGeom>
          <a:noFill/>
          <a:ln w="19050">
            <a:solidFill>
              <a:schemeClr val="tx1">
                <a:lumMod val="75000"/>
                <a:lumOff val="25000"/>
              </a:schemeClr>
            </a:solidFill>
            <a:round/>
            <a:headEnd/>
            <a:tailEnd/>
          </a:ln>
          <a:extLst>
            <a:ext uri="{909E8E84-426E-40DD-AFC4-6F175D3DCCD1}">
              <a14:hiddenFill xmlns:a14="http://schemas.microsoft.com/office/drawing/2010/main">
                <a:noFill/>
              </a14:hiddenFill>
            </a:ext>
          </a:extLst>
        </p:spPr>
        <p:txBody>
          <a:bodyPr/>
          <a:lstStyle/>
          <a:p>
            <a:pPr>
              <a:defRPr/>
            </a:pPr>
            <a:endParaRPr lang="en-US" dirty="0">
              <a:cs typeface="+mn-cs"/>
            </a:endParaRPr>
          </a:p>
        </p:txBody>
      </p:sp>
      <p:pic>
        <p:nvPicPr>
          <p:cNvPr id="22532" name="Picture 4" descr="D:\A+\new icons\docum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7663" y="3433762"/>
            <a:ext cx="525462"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descr="D:\A+\new icons\comp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0463" y="2913062"/>
            <a:ext cx="5207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3" descr="D:\A+\new icons\dat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9313" y="3424237"/>
            <a:ext cx="7747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ine 1037"/>
          <p:cNvSpPr>
            <a:spLocks noChangeShapeType="1"/>
          </p:cNvSpPr>
          <p:nvPr/>
        </p:nvSpPr>
        <p:spPr bwMode="auto">
          <a:xfrm>
            <a:off x="4106863" y="3030537"/>
            <a:ext cx="1092200" cy="0"/>
          </a:xfrm>
          <a:prstGeom prst="line">
            <a:avLst/>
          </a:prstGeom>
          <a:noFill/>
          <a:ln w="19050">
            <a:solidFill>
              <a:schemeClr val="tx1">
                <a:lumMod val="75000"/>
                <a:lumOff val="25000"/>
              </a:schemeClr>
            </a:solidFill>
            <a:round/>
            <a:headEnd/>
            <a:tailEnd/>
          </a:ln>
          <a:extLst>
            <a:ext uri="{909E8E84-426E-40DD-AFC4-6F175D3DCCD1}">
              <a14:hiddenFill xmlns:a14="http://schemas.microsoft.com/office/drawing/2010/main">
                <a:noFill/>
              </a14:hiddenFill>
            </a:ext>
          </a:extLst>
        </p:spPr>
        <p:txBody>
          <a:bodyPr/>
          <a:lstStyle/>
          <a:p>
            <a:pPr>
              <a:defRPr/>
            </a:pPr>
            <a:endParaRPr lang="en-US" dirty="0">
              <a:cs typeface="+mn-cs"/>
            </a:endParaRPr>
          </a:p>
        </p:txBody>
      </p:sp>
      <p:sp>
        <p:nvSpPr>
          <p:cNvPr id="17" name="Line 1037"/>
          <p:cNvSpPr>
            <a:spLocks noChangeShapeType="1"/>
          </p:cNvSpPr>
          <p:nvPr/>
        </p:nvSpPr>
        <p:spPr bwMode="auto">
          <a:xfrm>
            <a:off x="4106863" y="3992562"/>
            <a:ext cx="1092200" cy="0"/>
          </a:xfrm>
          <a:prstGeom prst="line">
            <a:avLst/>
          </a:prstGeom>
          <a:noFill/>
          <a:ln w="19050">
            <a:solidFill>
              <a:schemeClr val="tx1">
                <a:lumMod val="75000"/>
                <a:lumOff val="25000"/>
              </a:schemeClr>
            </a:solidFill>
            <a:round/>
            <a:headEnd/>
            <a:tailEnd/>
          </a:ln>
          <a:extLst>
            <a:ext uri="{909E8E84-426E-40DD-AFC4-6F175D3DCCD1}">
              <a14:hiddenFill xmlns:a14="http://schemas.microsoft.com/office/drawing/2010/main">
                <a:noFill/>
              </a14:hiddenFill>
            </a:ext>
          </a:extLst>
        </p:spPr>
        <p:txBody>
          <a:bodyPr/>
          <a:lstStyle/>
          <a:p>
            <a:pPr>
              <a:defRPr/>
            </a:pPr>
            <a:endParaRPr lang="en-US" dirty="0">
              <a:cs typeface="+mn-cs"/>
            </a:endParaRPr>
          </a:p>
        </p:txBody>
      </p:sp>
      <p:pic>
        <p:nvPicPr>
          <p:cNvPr id="22537" name="Picture 2" descr="D:\A+\new icons\data_broke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9313" y="3886200"/>
            <a:ext cx="77470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3" descr="D:\A+\new icons\dat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0263" y="2944812"/>
            <a:ext cx="776287"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Line 1037"/>
          <p:cNvSpPr>
            <a:spLocks noChangeShapeType="1"/>
          </p:cNvSpPr>
          <p:nvPr/>
        </p:nvSpPr>
        <p:spPr bwMode="auto">
          <a:xfrm>
            <a:off x="4106863" y="3017837"/>
            <a:ext cx="0" cy="974725"/>
          </a:xfrm>
          <a:prstGeom prst="line">
            <a:avLst/>
          </a:prstGeom>
          <a:noFill/>
          <a:ln w="19050">
            <a:solidFill>
              <a:schemeClr val="tx1">
                <a:lumMod val="75000"/>
                <a:lumOff val="25000"/>
              </a:schemeClr>
            </a:solidFill>
            <a:round/>
            <a:headEnd/>
            <a:tailEnd/>
          </a:ln>
          <a:extLst>
            <a:ext uri="{909E8E84-426E-40DD-AFC4-6F175D3DCCD1}">
              <a14:hiddenFill xmlns:a14="http://schemas.microsoft.com/office/drawing/2010/main">
                <a:noFill/>
              </a14:hiddenFill>
            </a:ext>
          </a:extLst>
        </p:spPr>
        <p:txBody>
          <a:bodyPr/>
          <a:lstStyle/>
          <a:p>
            <a:pPr>
              <a:defRPr/>
            </a:pPr>
            <a:endParaRPr lang="en-US" dirty="0">
              <a:cs typeface="+mn-cs"/>
            </a:endParaRPr>
          </a:p>
        </p:txBody>
      </p:sp>
      <p:sp>
        <p:nvSpPr>
          <p:cNvPr id="21" name="Rounded Rectangle 20"/>
          <p:cNvSpPr/>
          <p:nvPr/>
        </p:nvSpPr>
        <p:spPr>
          <a:xfrm>
            <a:off x="1746250" y="4200525"/>
            <a:ext cx="1946275" cy="609600"/>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cs typeface="Arial" pitchFamily="34" charset="0"/>
              </a:rPr>
              <a:t>Data written to multiple disks</a:t>
            </a:r>
          </a:p>
        </p:txBody>
      </p:sp>
      <p:sp>
        <p:nvSpPr>
          <p:cNvPr id="22" name="Rounded Rectangle 21"/>
          <p:cNvSpPr/>
          <p:nvPr/>
        </p:nvSpPr>
        <p:spPr>
          <a:xfrm>
            <a:off x="5749925" y="3205162"/>
            <a:ext cx="1946275" cy="609600"/>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cs typeface="Arial" pitchFamily="34" charset="0"/>
              </a:rPr>
              <a:t>Data can be restored if one disk fails</a:t>
            </a:r>
          </a:p>
        </p:txBody>
      </p:sp>
      <p:sp>
        <p:nvSpPr>
          <p:cNvPr id="22542" name="AutoShape 302"/>
          <p:cNvSpPr>
            <a:spLocks/>
          </p:cNvSpPr>
          <p:nvPr/>
        </p:nvSpPr>
        <p:spPr bwMode="auto">
          <a:xfrm>
            <a:off x="5597525" y="2819400"/>
            <a:ext cx="174625" cy="1381125"/>
          </a:xfrm>
          <a:prstGeom prst="rightBrace">
            <a:avLst>
              <a:gd name="adj1" fmla="val 6590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9900"/>
              </a:buClr>
              <a:buChar char="•"/>
              <a:defRPr sz="2000">
                <a:solidFill>
                  <a:schemeClr val="tx1"/>
                </a:solidFill>
                <a:latin typeface="Arial" charset="0"/>
              </a:defRPr>
            </a:lvl1pPr>
            <a:lvl2pPr marL="742950" indent="-285750">
              <a:spcBef>
                <a:spcPct val="20000"/>
              </a:spcBef>
              <a:buClr>
                <a:srgbClr val="FF9900"/>
              </a:buClr>
              <a:buChar char="–"/>
              <a:defRPr>
                <a:solidFill>
                  <a:schemeClr val="tx1"/>
                </a:solidFill>
                <a:latin typeface="Arial" charset="0"/>
              </a:defRPr>
            </a:lvl2pPr>
            <a:lvl3pPr marL="1143000" indent="-228600">
              <a:spcBef>
                <a:spcPct val="20000"/>
              </a:spcBef>
              <a:buClr>
                <a:srgbClr val="FF9900"/>
              </a:buClr>
              <a:buChar char="•"/>
              <a:defRPr sz="1600">
                <a:solidFill>
                  <a:schemeClr val="tx1"/>
                </a:solidFill>
                <a:latin typeface="Arial" charset="0"/>
              </a:defRPr>
            </a:lvl3pPr>
            <a:lvl4pPr marL="1600200" indent="-228600">
              <a:spcBef>
                <a:spcPct val="20000"/>
              </a:spcBef>
              <a:buClr>
                <a:srgbClr val="FF9900"/>
              </a:buClr>
              <a:buChar char="–"/>
              <a:defRPr sz="1400">
                <a:solidFill>
                  <a:schemeClr val="tx1"/>
                </a:solidFill>
                <a:latin typeface="Arial" charset="0"/>
              </a:defRPr>
            </a:lvl4pPr>
            <a:lvl5pPr marL="2057400" indent="-228600">
              <a:spcBef>
                <a:spcPct val="20000"/>
              </a:spcBef>
              <a:buClr>
                <a:srgbClr val="FF9900"/>
              </a:buClr>
              <a:buChar char="»"/>
              <a:defRPr sz="1400">
                <a:solidFill>
                  <a:schemeClr val="tx1"/>
                </a:solidFill>
                <a:latin typeface="Arial" charset="0"/>
              </a:defRPr>
            </a:lvl5pPr>
            <a:lvl6pPr marL="2514600" indent="-228600" eaLnBrk="0" fontAlgn="base" hangingPunct="0">
              <a:spcBef>
                <a:spcPct val="20000"/>
              </a:spcBef>
              <a:spcAft>
                <a:spcPct val="0"/>
              </a:spcAft>
              <a:buClr>
                <a:srgbClr val="FF9900"/>
              </a:buClr>
              <a:buChar char="»"/>
              <a:defRPr sz="1400">
                <a:solidFill>
                  <a:schemeClr val="tx1"/>
                </a:solidFill>
                <a:latin typeface="Arial" charset="0"/>
              </a:defRPr>
            </a:lvl6pPr>
            <a:lvl7pPr marL="2971800" indent="-228600" eaLnBrk="0" fontAlgn="base" hangingPunct="0">
              <a:spcBef>
                <a:spcPct val="20000"/>
              </a:spcBef>
              <a:spcAft>
                <a:spcPct val="0"/>
              </a:spcAft>
              <a:buClr>
                <a:srgbClr val="FF9900"/>
              </a:buClr>
              <a:buChar char="»"/>
              <a:defRPr sz="1400">
                <a:solidFill>
                  <a:schemeClr val="tx1"/>
                </a:solidFill>
                <a:latin typeface="Arial" charset="0"/>
              </a:defRPr>
            </a:lvl7pPr>
            <a:lvl8pPr marL="3429000" indent="-228600" eaLnBrk="0" fontAlgn="base" hangingPunct="0">
              <a:spcBef>
                <a:spcPct val="20000"/>
              </a:spcBef>
              <a:spcAft>
                <a:spcPct val="0"/>
              </a:spcAft>
              <a:buClr>
                <a:srgbClr val="FF9900"/>
              </a:buClr>
              <a:buChar char="»"/>
              <a:defRPr sz="1400">
                <a:solidFill>
                  <a:schemeClr val="tx1"/>
                </a:solidFill>
                <a:latin typeface="Arial" charset="0"/>
              </a:defRPr>
            </a:lvl8pPr>
            <a:lvl9pPr marL="3886200" indent="-228600" eaLnBrk="0" fontAlgn="base" hangingPunct="0">
              <a:spcBef>
                <a:spcPct val="20000"/>
              </a:spcBef>
              <a:spcAft>
                <a:spcPct val="0"/>
              </a:spcAft>
              <a:buClr>
                <a:srgbClr val="FF9900"/>
              </a:buClr>
              <a:buChar char="»"/>
              <a:defRPr sz="1400">
                <a:solidFill>
                  <a:schemeClr val="tx1"/>
                </a:solidFill>
                <a:latin typeface="Arial" charset="0"/>
              </a:defRPr>
            </a:lvl9pPr>
          </a:lstStyle>
          <a:p>
            <a:pPr eaLnBrk="1" hangingPunct="1">
              <a:spcBef>
                <a:spcPct val="0"/>
              </a:spcBef>
              <a:buClrTx/>
              <a:buFontTx/>
              <a:buNone/>
            </a:pPr>
            <a:endParaRPr lang="en-US" altLang="en-US" sz="1800" dirty="0"/>
          </a:p>
        </p:txBody>
      </p:sp>
      <p:sp>
        <p:nvSpPr>
          <p:cNvPr id="22543" name="Text Box 307"/>
          <p:cNvSpPr txBox="1">
            <a:spLocks noChangeArrowheads="1"/>
          </p:cNvSpPr>
          <p:nvPr/>
        </p:nvSpPr>
        <p:spPr bwMode="auto">
          <a:xfrm>
            <a:off x="2797175" y="5700713"/>
            <a:ext cx="35147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00"/>
              </a:buClr>
              <a:buChar char="•"/>
              <a:defRPr sz="2000">
                <a:solidFill>
                  <a:schemeClr val="tx1"/>
                </a:solidFill>
                <a:latin typeface="Arial" charset="0"/>
              </a:defRPr>
            </a:lvl1pPr>
            <a:lvl2pPr marL="742950" indent="-285750">
              <a:spcBef>
                <a:spcPct val="20000"/>
              </a:spcBef>
              <a:buClr>
                <a:srgbClr val="FF9900"/>
              </a:buClr>
              <a:buChar char="–"/>
              <a:defRPr>
                <a:solidFill>
                  <a:schemeClr val="tx1"/>
                </a:solidFill>
                <a:latin typeface="Arial" charset="0"/>
              </a:defRPr>
            </a:lvl2pPr>
            <a:lvl3pPr marL="1143000" indent="-228600">
              <a:spcBef>
                <a:spcPct val="20000"/>
              </a:spcBef>
              <a:buClr>
                <a:srgbClr val="FF9900"/>
              </a:buClr>
              <a:buChar char="•"/>
              <a:defRPr sz="1600">
                <a:solidFill>
                  <a:schemeClr val="tx1"/>
                </a:solidFill>
                <a:latin typeface="Arial" charset="0"/>
              </a:defRPr>
            </a:lvl3pPr>
            <a:lvl4pPr marL="1600200" indent="-228600">
              <a:spcBef>
                <a:spcPct val="20000"/>
              </a:spcBef>
              <a:buClr>
                <a:srgbClr val="FF9900"/>
              </a:buClr>
              <a:buChar char="–"/>
              <a:defRPr sz="1400">
                <a:solidFill>
                  <a:schemeClr val="tx1"/>
                </a:solidFill>
                <a:latin typeface="Arial" charset="0"/>
              </a:defRPr>
            </a:lvl4pPr>
            <a:lvl5pPr marL="2057400" indent="-228600">
              <a:spcBef>
                <a:spcPct val="20000"/>
              </a:spcBef>
              <a:buClr>
                <a:srgbClr val="FF9900"/>
              </a:buClr>
              <a:buChar char="»"/>
              <a:defRPr sz="1400">
                <a:solidFill>
                  <a:schemeClr val="tx1"/>
                </a:solidFill>
                <a:latin typeface="Arial" charset="0"/>
              </a:defRPr>
            </a:lvl5pPr>
            <a:lvl6pPr marL="2514600" indent="-228600" eaLnBrk="0" fontAlgn="base" hangingPunct="0">
              <a:spcBef>
                <a:spcPct val="20000"/>
              </a:spcBef>
              <a:spcAft>
                <a:spcPct val="0"/>
              </a:spcAft>
              <a:buClr>
                <a:srgbClr val="FF9900"/>
              </a:buClr>
              <a:buChar char="»"/>
              <a:defRPr sz="1400">
                <a:solidFill>
                  <a:schemeClr val="tx1"/>
                </a:solidFill>
                <a:latin typeface="Arial" charset="0"/>
              </a:defRPr>
            </a:lvl6pPr>
            <a:lvl7pPr marL="2971800" indent="-228600" eaLnBrk="0" fontAlgn="base" hangingPunct="0">
              <a:spcBef>
                <a:spcPct val="20000"/>
              </a:spcBef>
              <a:spcAft>
                <a:spcPct val="0"/>
              </a:spcAft>
              <a:buClr>
                <a:srgbClr val="FF9900"/>
              </a:buClr>
              <a:buChar char="»"/>
              <a:defRPr sz="1400">
                <a:solidFill>
                  <a:schemeClr val="tx1"/>
                </a:solidFill>
                <a:latin typeface="Arial" charset="0"/>
              </a:defRPr>
            </a:lvl7pPr>
            <a:lvl8pPr marL="3429000" indent="-228600" eaLnBrk="0" fontAlgn="base" hangingPunct="0">
              <a:spcBef>
                <a:spcPct val="20000"/>
              </a:spcBef>
              <a:spcAft>
                <a:spcPct val="0"/>
              </a:spcAft>
              <a:buClr>
                <a:srgbClr val="FF9900"/>
              </a:buClr>
              <a:buChar char="»"/>
              <a:defRPr sz="1400">
                <a:solidFill>
                  <a:schemeClr val="tx1"/>
                </a:solidFill>
                <a:latin typeface="Arial" charset="0"/>
              </a:defRPr>
            </a:lvl8pPr>
            <a:lvl9pPr marL="3886200" indent="-228600" eaLnBrk="0" fontAlgn="base" hangingPunct="0">
              <a:spcBef>
                <a:spcPct val="20000"/>
              </a:spcBef>
              <a:spcAft>
                <a:spcPct val="0"/>
              </a:spcAft>
              <a:buClr>
                <a:srgbClr val="FF9900"/>
              </a:buClr>
              <a:buChar char="»"/>
              <a:defRPr sz="1400">
                <a:solidFill>
                  <a:schemeClr val="tx1"/>
                </a:solidFill>
                <a:latin typeface="Arial" charset="0"/>
              </a:defRPr>
            </a:lvl9pPr>
          </a:lstStyle>
          <a:p>
            <a:pPr algn="ctr" eaLnBrk="1" hangingPunct="1">
              <a:spcBef>
                <a:spcPct val="50000"/>
              </a:spcBef>
              <a:buClrTx/>
              <a:buFontTx/>
              <a:buNone/>
            </a:pPr>
            <a:r>
              <a:rPr lang="en-US" altLang="en-US" sz="1100" b="1" dirty="0"/>
              <a:t>Redundant Array of Independent Disks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sz="2400" dirty="0" smtClean="0">
                <a:ea typeface="Calibri" pitchFamily="34" charset="0"/>
              </a:rPr>
              <a:t>RAID Standards</a:t>
            </a:r>
          </a:p>
        </p:txBody>
      </p:sp>
      <p:sp>
        <p:nvSpPr>
          <p:cNvPr id="24579" name="Content Placeholder 2"/>
          <p:cNvSpPr>
            <a:spLocks noGrp="1"/>
          </p:cNvSpPr>
          <p:nvPr>
            <p:ph idx="1"/>
          </p:nvPr>
        </p:nvSpPr>
        <p:spPr>
          <a:xfrm>
            <a:off x="990600" y="1752600"/>
            <a:ext cx="7696200" cy="4648200"/>
          </a:xfrm>
        </p:spPr>
        <p:txBody>
          <a:bodyPr/>
          <a:lstStyle/>
          <a:p>
            <a:pPr eaLnBrk="1" hangingPunct="1">
              <a:buClr>
                <a:srgbClr val="0070C0"/>
              </a:buClr>
              <a:buFont typeface="Wingdings" pitchFamily="2" charset="2"/>
              <a:buChar char="§"/>
            </a:pPr>
            <a:r>
              <a:rPr lang="en-US" altLang="en-US" sz="1600" b="1" dirty="0" smtClean="0"/>
              <a:t>Software-based</a:t>
            </a:r>
          </a:p>
          <a:p>
            <a:pPr lvl="1" eaLnBrk="1" hangingPunct="1">
              <a:buClr>
                <a:srgbClr val="0070C0"/>
              </a:buClr>
              <a:buFont typeface="Wingdings" pitchFamily="2" charset="2"/>
              <a:buChar char="§"/>
            </a:pPr>
            <a:r>
              <a:rPr lang="en-US" altLang="en-US" sz="1400" dirty="0" smtClean="0"/>
              <a:t>Often through OS software.</a:t>
            </a:r>
          </a:p>
          <a:p>
            <a:pPr eaLnBrk="1" hangingPunct="1">
              <a:buClr>
                <a:srgbClr val="0070C0"/>
              </a:buClr>
              <a:buFont typeface="Wingdings" pitchFamily="2" charset="2"/>
              <a:buChar char="§"/>
            </a:pPr>
            <a:r>
              <a:rPr lang="en-US" altLang="en-US" sz="1600" b="1" dirty="0" smtClean="0"/>
              <a:t>Hardware based</a:t>
            </a:r>
          </a:p>
          <a:p>
            <a:pPr lvl="1" eaLnBrk="1" hangingPunct="1">
              <a:buClr>
                <a:srgbClr val="0070C0"/>
              </a:buClr>
              <a:buFont typeface="Wingdings" pitchFamily="2" charset="2"/>
              <a:buChar char="§"/>
            </a:pPr>
            <a:r>
              <a:rPr lang="en-US" altLang="en-US" sz="1400" dirty="0" smtClean="0"/>
              <a:t>RAID controller makes independent disks appear as one drive.</a:t>
            </a:r>
          </a:p>
          <a:p>
            <a:pPr lvl="1" eaLnBrk="1" hangingPunct="1">
              <a:buClr>
                <a:srgbClr val="0070C0"/>
              </a:buClr>
              <a:buFont typeface="Wingdings" pitchFamily="2" charset="2"/>
              <a:buChar char="§"/>
            </a:pPr>
            <a:endParaRPr lang="en-US" altLang="en-US" sz="14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z="2400" b="1" i="0" dirty="0" smtClean="0">
                <a:latin typeface="Calibri" pitchFamily="34" charset="0"/>
                <a:ea typeface="Calibri" pitchFamily="34" charset="0"/>
                <a:cs typeface="Calibri" pitchFamily="34" charset="0"/>
              </a:rPr>
              <a:t>Common RAID Levels</a:t>
            </a:r>
          </a:p>
        </p:txBody>
      </p:sp>
      <p:graphicFrame>
        <p:nvGraphicFramePr>
          <p:cNvPr id="102423" name="Group 23"/>
          <p:cNvGraphicFramePr>
            <a:graphicFrameLocks noGrp="1"/>
          </p:cNvGraphicFramePr>
          <p:nvPr/>
        </p:nvGraphicFramePr>
        <p:xfrm>
          <a:off x="952500" y="1600200"/>
          <a:ext cx="7239000" cy="4008437"/>
        </p:xfrm>
        <a:graphic>
          <a:graphicData uri="http://schemas.openxmlformats.org/drawingml/2006/table">
            <a:tbl>
              <a:tblPr/>
              <a:tblGrid>
                <a:gridCol w="1676400"/>
                <a:gridCol w="5562600"/>
              </a:tblGrid>
              <a:tr h="457236">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RAID Type</a:t>
                      </a:r>
                    </a:p>
                  </a:txBody>
                  <a:tcPr marT="45724" marB="4572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Description</a:t>
                      </a:r>
                    </a:p>
                  </a:txBody>
                  <a:tcPr marT="45724" marB="4572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1365613">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RAID 0</a:t>
                      </a:r>
                    </a:p>
                  </a:txBody>
                  <a:tcPr marT="45724" marB="4572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Implements striping, which is the process of spreading data across multiple drives. Striping can dramatically improve read and write performance. </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Provides no fault tolerance because the data is spread across multiple drives, if any one of the drives fails, you will lose all of your data. </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You need at least two physical disk drives to implement striping.</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The largest size RAID-0 partition that can be created is equal to the smallest available individual partition times the number of drives in the set. </a:t>
                      </a:r>
                    </a:p>
                  </a:txBody>
                  <a:tcPr marT="45724" marB="4572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862652">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RAID 1</a:t>
                      </a:r>
                    </a:p>
                  </a:txBody>
                  <a:tcPr marT="45724" marB="4572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Two identical drives used for mirroring or duplexing.</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Mirrored drives share a controller.</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Duplexed drives have individual controllers.</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Provides redundancy since each drive has the same data on it.</a:t>
                      </a:r>
                    </a:p>
                  </a:txBody>
                  <a:tcPr marT="45724" marB="4572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661468">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RAID 5</a:t>
                      </a:r>
                    </a:p>
                  </a:txBody>
                  <a:tcPr marT="45724" marB="4572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Spreads data and parity information across multiple drives.</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Minimum of three drives needed for implementation.</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Parity information used to reconstruct data from failed drives.</a:t>
                      </a:r>
                    </a:p>
                  </a:txBody>
                  <a:tcPr marT="45724" marB="4572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661468">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RAID 10</a:t>
                      </a:r>
                    </a:p>
                  </a:txBody>
                  <a:tcPr marT="45724" marB="4572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Combination of RAID 0 and RAID 1.</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Striping and mirroring to provide both performance and fault tolerance.</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Minimum of four disks needed for implementation. </a:t>
                      </a:r>
                    </a:p>
                  </a:txBody>
                  <a:tcPr marT="45724" marB="4572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sz="2400" dirty="0" smtClean="0">
                <a:ea typeface="Calibri" pitchFamily="34" charset="0"/>
              </a:rPr>
              <a:t>System Firmware</a:t>
            </a:r>
          </a:p>
        </p:txBody>
      </p:sp>
      <p:sp>
        <p:nvSpPr>
          <p:cNvPr id="26627" name="Content Placeholder 2"/>
          <p:cNvSpPr>
            <a:spLocks noGrp="1"/>
          </p:cNvSpPr>
          <p:nvPr>
            <p:ph idx="1"/>
          </p:nvPr>
        </p:nvSpPr>
        <p:spPr>
          <a:xfrm>
            <a:off x="1028700" y="1676400"/>
            <a:ext cx="7086600" cy="3352800"/>
          </a:xfrm>
        </p:spPr>
        <p:txBody>
          <a:bodyPr/>
          <a:lstStyle/>
          <a:p>
            <a:pPr eaLnBrk="1" hangingPunct="1">
              <a:buClr>
                <a:srgbClr val="0070C0"/>
              </a:buClr>
              <a:buFont typeface="Wingdings" pitchFamily="2" charset="2"/>
              <a:buChar char="§"/>
            </a:pPr>
            <a:r>
              <a:rPr lang="en-US" altLang="en-US" sz="1600" b="1" dirty="0" smtClean="0"/>
              <a:t>Special software stored in memory chips.</a:t>
            </a:r>
          </a:p>
          <a:p>
            <a:pPr eaLnBrk="1" hangingPunct="1">
              <a:buClr>
                <a:srgbClr val="0070C0"/>
              </a:buClr>
              <a:buFont typeface="Wingdings" pitchFamily="2" charset="2"/>
              <a:buChar char="§"/>
            </a:pPr>
            <a:r>
              <a:rPr lang="en-US" altLang="en-US" sz="1600" b="1" dirty="0" smtClean="0"/>
              <a:t>Enables communication between the hardware and the OS.</a:t>
            </a:r>
          </a:p>
          <a:p>
            <a:pPr eaLnBrk="1" hangingPunct="1">
              <a:buClr>
                <a:srgbClr val="0070C0"/>
              </a:buClr>
              <a:buFont typeface="Wingdings" pitchFamily="2" charset="2"/>
              <a:buChar char="§"/>
            </a:pPr>
            <a:r>
              <a:rPr lang="en-US" altLang="en-US" sz="1600" b="1" dirty="0" smtClean="0"/>
              <a:t>Accessed each time the PC boots up.</a:t>
            </a:r>
          </a:p>
          <a:p>
            <a:pPr eaLnBrk="1" hangingPunct="1">
              <a:buClr>
                <a:srgbClr val="0070C0"/>
              </a:buClr>
              <a:buFont typeface="Wingdings" pitchFamily="2" charset="2"/>
              <a:buChar char="§"/>
            </a:pPr>
            <a:r>
              <a:rPr lang="en-US" altLang="en-US" sz="1600" b="1" dirty="0" smtClean="0"/>
              <a:t>BIOS</a:t>
            </a:r>
          </a:p>
          <a:p>
            <a:pPr lvl="1" eaLnBrk="1" hangingPunct="1">
              <a:buClr>
                <a:srgbClr val="0070C0"/>
              </a:buClr>
              <a:buFont typeface="Wingdings" pitchFamily="2" charset="2"/>
              <a:buChar char="§"/>
            </a:pPr>
            <a:r>
              <a:rPr lang="en-US" altLang="en-US" sz="1400" dirty="0" smtClean="0"/>
              <a:t>Basic Input/Output System</a:t>
            </a:r>
          </a:p>
          <a:p>
            <a:pPr lvl="1" eaLnBrk="1" hangingPunct="1">
              <a:buClr>
                <a:srgbClr val="0070C0"/>
              </a:buClr>
              <a:buFont typeface="Wingdings" pitchFamily="2" charset="2"/>
              <a:buChar char="§"/>
            </a:pPr>
            <a:r>
              <a:rPr lang="en-US" altLang="en-US" sz="1400" dirty="0" smtClean="0"/>
              <a:t>Traditional firmware implementation</a:t>
            </a:r>
          </a:p>
          <a:p>
            <a:pPr lvl="1" eaLnBrk="1" hangingPunct="1">
              <a:buClr>
                <a:srgbClr val="0070C0"/>
              </a:buClr>
              <a:buFont typeface="Wingdings" pitchFamily="2" charset="2"/>
              <a:buChar char="§"/>
            </a:pPr>
            <a:r>
              <a:rPr lang="en-US" altLang="en-US" sz="1400" dirty="0" smtClean="0"/>
              <a:t>Had some limitations</a:t>
            </a:r>
          </a:p>
          <a:p>
            <a:pPr eaLnBrk="1" hangingPunct="1">
              <a:buClr>
                <a:srgbClr val="0070C0"/>
              </a:buClr>
              <a:buFont typeface="Wingdings" pitchFamily="2" charset="2"/>
              <a:buChar char="§"/>
            </a:pPr>
            <a:r>
              <a:rPr lang="en-US" altLang="en-US" sz="1600" b="1" dirty="0" smtClean="0"/>
              <a:t>UEFI</a:t>
            </a:r>
          </a:p>
          <a:p>
            <a:pPr lvl="1" eaLnBrk="1" hangingPunct="1">
              <a:buClr>
                <a:srgbClr val="0070C0"/>
              </a:buClr>
              <a:buFont typeface="Wingdings" pitchFamily="2" charset="2"/>
              <a:buChar char="§"/>
            </a:pPr>
            <a:r>
              <a:rPr lang="en-US" altLang="en-US" sz="1400" dirty="0" smtClean="0"/>
              <a:t>Unified Extensible Firmware Interface</a:t>
            </a:r>
          </a:p>
          <a:p>
            <a:pPr lvl="1" eaLnBrk="1" hangingPunct="1">
              <a:buClr>
                <a:srgbClr val="0070C0"/>
              </a:buClr>
              <a:buFont typeface="Wingdings" pitchFamily="2" charset="2"/>
              <a:buChar char="§"/>
            </a:pPr>
            <a:r>
              <a:rPr lang="en-US" altLang="en-US" sz="1400" dirty="0" smtClean="0"/>
              <a:t>Addresses limitations in BIOS</a:t>
            </a:r>
          </a:p>
          <a:p>
            <a:pPr lvl="1" eaLnBrk="1" hangingPunct="1">
              <a:buClr>
                <a:srgbClr val="0070C0"/>
              </a:buClr>
              <a:buFont typeface="Wingdings" pitchFamily="2" charset="2"/>
              <a:buChar char="§"/>
            </a:pPr>
            <a:r>
              <a:rPr lang="en-US" altLang="en-US" sz="1400" dirty="0" smtClean="0"/>
              <a:t>Offers secure boot feature</a:t>
            </a:r>
          </a:p>
          <a:p>
            <a:pPr lvl="1" eaLnBrk="1" hangingPunct="1">
              <a:buClr>
                <a:srgbClr val="0070C0"/>
              </a:buClr>
              <a:buFont typeface="Wingdings" pitchFamily="2" charset="2"/>
              <a:buChar char="§"/>
            </a:pPr>
            <a:endParaRPr lang="en-US" altLang="en-US" sz="14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z="2400" b="1" i="0" dirty="0" smtClean="0">
                <a:latin typeface="Calibri" pitchFamily="34" charset="0"/>
                <a:ea typeface="Calibri" pitchFamily="34" charset="0"/>
                <a:cs typeface="Calibri" pitchFamily="34" charset="0"/>
              </a:rPr>
              <a:t>Firmware Upgrades</a:t>
            </a:r>
          </a:p>
        </p:txBody>
      </p:sp>
      <p:sp>
        <p:nvSpPr>
          <p:cNvPr id="27651" name="Content Placeholder 2"/>
          <p:cNvSpPr txBox="1">
            <a:spLocks/>
          </p:cNvSpPr>
          <p:nvPr/>
        </p:nvSpPr>
        <p:spPr bwMode="auto">
          <a:xfrm>
            <a:off x="914400" y="1676400"/>
            <a:ext cx="617220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FF9900"/>
              </a:buClr>
              <a:buChar char="•"/>
              <a:defRPr sz="2000">
                <a:solidFill>
                  <a:schemeClr val="tx1"/>
                </a:solidFill>
                <a:latin typeface="Arial" charset="0"/>
              </a:defRPr>
            </a:lvl1pPr>
            <a:lvl2pPr marL="742950" indent="-285750">
              <a:spcBef>
                <a:spcPct val="20000"/>
              </a:spcBef>
              <a:buClr>
                <a:srgbClr val="FF9900"/>
              </a:buClr>
              <a:buChar char="–"/>
              <a:defRPr>
                <a:solidFill>
                  <a:schemeClr val="tx1"/>
                </a:solidFill>
                <a:latin typeface="Arial" charset="0"/>
              </a:defRPr>
            </a:lvl2pPr>
            <a:lvl3pPr marL="1143000" indent="-228600">
              <a:spcBef>
                <a:spcPct val="20000"/>
              </a:spcBef>
              <a:buClr>
                <a:srgbClr val="FF9900"/>
              </a:buClr>
              <a:buChar char="•"/>
              <a:defRPr sz="1600">
                <a:solidFill>
                  <a:schemeClr val="tx1"/>
                </a:solidFill>
                <a:latin typeface="Arial" charset="0"/>
              </a:defRPr>
            </a:lvl3pPr>
            <a:lvl4pPr marL="1600200" indent="-228600">
              <a:spcBef>
                <a:spcPct val="20000"/>
              </a:spcBef>
              <a:buClr>
                <a:srgbClr val="FF9900"/>
              </a:buClr>
              <a:buChar char="–"/>
              <a:defRPr sz="1400">
                <a:solidFill>
                  <a:schemeClr val="tx1"/>
                </a:solidFill>
                <a:latin typeface="Arial" charset="0"/>
              </a:defRPr>
            </a:lvl4pPr>
            <a:lvl5pPr marL="2057400" indent="-228600">
              <a:spcBef>
                <a:spcPct val="20000"/>
              </a:spcBef>
              <a:buClr>
                <a:srgbClr val="FF9900"/>
              </a:buClr>
              <a:buChar char="»"/>
              <a:defRPr sz="1400">
                <a:solidFill>
                  <a:schemeClr val="tx1"/>
                </a:solidFill>
                <a:latin typeface="Arial" charset="0"/>
              </a:defRPr>
            </a:lvl5pPr>
            <a:lvl6pPr marL="2514600" indent="-228600" eaLnBrk="0" fontAlgn="base" hangingPunct="0">
              <a:spcBef>
                <a:spcPct val="20000"/>
              </a:spcBef>
              <a:spcAft>
                <a:spcPct val="0"/>
              </a:spcAft>
              <a:buClr>
                <a:srgbClr val="FF9900"/>
              </a:buClr>
              <a:buChar char="»"/>
              <a:defRPr sz="1400">
                <a:solidFill>
                  <a:schemeClr val="tx1"/>
                </a:solidFill>
                <a:latin typeface="Arial" charset="0"/>
              </a:defRPr>
            </a:lvl6pPr>
            <a:lvl7pPr marL="2971800" indent="-228600" eaLnBrk="0" fontAlgn="base" hangingPunct="0">
              <a:spcBef>
                <a:spcPct val="20000"/>
              </a:spcBef>
              <a:spcAft>
                <a:spcPct val="0"/>
              </a:spcAft>
              <a:buClr>
                <a:srgbClr val="FF9900"/>
              </a:buClr>
              <a:buChar char="»"/>
              <a:defRPr sz="1400">
                <a:solidFill>
                  <a:schemeClr val="tx1"/>
                </a:solidFill>
                <a:latin typeface="Arial" charset="0"/>
              </a:defRPr>
            </a:lvl7pPr>
            <a:lvl8pPr marL="3429000" indent="-228600" eaLnBrk="0" fontAlgn="base" hangingPunct="0">
              <a:spcBef>
                <a:spcPct val="20000"/>
              </a:spcBef>
              <a:spcAft>
                <a:spcPct val="0"/>
              </a:spcAft>
              <a:buClr>
                <a:srgbClr val="FF9900"/>
              </a:buClr>
              <a:buChar char="»"/>
              <a:defRPr sz="1400">
                <a:solidFill>
                  <a:schemeClr val="tx1"/>
                </a:solidFill>
                <a:latin typeface="Arial" charset="0"/>
              </a:defRPr>
            </a:lvl8pPr>
            <a:lvl9pPr marL="3886200" indent="-228600" eaLnBrk="0" fontAlgn="base" hangingPunct="0">
              <a:spcBef>
                <a:spcPct val="20000"/>
              </a:spcBef>
              <a:spcAft>
                <a:spcPct val="0"/>
              </a:spcAft>
              <a:buClr>
                <a:srgbClr val="FF9900"/>
              </a:buClr>
              <a:buChar char="»"/>
              <a:defRPr sz="1400">
                <a:solidFill>
                  <a:schemeClr val="tx1"/>
                </a:solidFill>
                <a:latin typeface="Arial" charset="0"/>
              </a:defRPr>
            </a:lvl9pPr>
          </a:lstStyle>
          <a:p>
            <a:pPr>
              <a:buClr>
                <a:srgbClr val="009DDC"/>
              </a:buClr>
              <a:buFont typeface="Wingdings" pitchFamily="2" charset="2"/>
              <a:buChar char="§"/>
            </a:pPr>
            <a:r>
              <a:rPr lang="en-US" altLang="en-US" sz="1600" b="1" dirty="0"/>
              <a:t>Support new hardware.</a:t>
            </a:r>
          </a:p>
          <a:p>
            <a:pPr>
              <a:buClr>
                <a:srgbClr val="009DDC"/>
              </a:buClr>
              <a:buFont typeface="Wingdings" pitchFamily="2" charset="2"/>
              <a:buChar char="§"/>
            </a:pPr>
            <a:r>
              <a:rPr lang="en-US" altLang="en-US" sz="1600" b="1" dirty="0"/>
              <a:t>Address known issues.</a:t>
            </a:r>
          </a:p>
          <a:p>
            <a:pPr>
              <a:buClr>
                <a:srgbClr val="009DDC"/>
              </a:buClr>
              <a:buFont typeface="Wingdings" pitchFamily="2" charset="2"/>
              <a:buChar char="§"/>
            </a:pPr>
            <a:r>
              <a:rPr lang="en-US" altLang="en-US" sz="1600" b="1" dirty="0"/>
              <a:t>Enable advanced PnP and power management.</a:t>
            </a:r>
          </a:p>
          <a:p>
            <a:pPr>
              <a:buClr>
                <a:srgbClr val="009DDC"/>
              </a:buClr>
              <a:buFont typeface="Wingdings" pitchFamily="2" charset="2"/>
              <a:buChar char="§"/>
            </a:pPr>
            <a:r>
              <a:rPr lang="en-US" altLang="en-US" sz="1600" b="1" dirty="0"/>
              <a:t>Comply with vendor support requirements.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2400" b="1" i="0" dirty="0" smtClean="0">
                <a:latin typeface="Calibri" pitchFamily="34" charset="0"/>
                <a:ea typeface="Calibri" pitchFamily="34" charset="0"/>
                <a:cs typeface="Calibri" pitchFamily="34" charset="0"/>
              </a:rPr>
              <a:t>RAM Modules</a:t>
            </a:r>
          </a:p>
        </p:txBody>
      </p:sp>
      <p:pic>
        <p:nvPicPr>
          <p:cNvPr id="6147" name="Picture 3" descr="f085816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0563" y="1643063"/>
            <a:ext cx="5221287"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z="2400" b="1" i="0" dirty="0" smtClean="0">
                <a:latin typeface="Calibri" pitchFamily="34" charset="0"/>
                <a:ea typeface="Calibri" pitchFamily="34" charset="0"/>
                <a:cs typeface="Calibri" pitchFamily="34" charset="0"/>
              </a:rPr>
              <a:t>System Firmware Components</a:t>
            </a:r>
          </a:p>
        </p:txBody>
      </p:sp>
      <p:sp>
        <p:nvSpPr>
          <p:cNvPr id="10" name="Content Placeholder 2"/>
          <p:cNvSpPr txBox="1">
            <a:spLocks/>
          </p:cNvSpPr>
          <p:nvPr/>
        </p:nvSpPr>
        <p:spPr>
          <a:xfrm>
            <a:off x="990600" y="1600200"/>
            <a:ext cx="7696200" cy="1828800"/>
          </a:xfrm>
          <a:prstGeom prst="rect">
            <a:avLst/>
          </a:prstGeom>
        </p:spPr>
        <p:txBody>
          <a:bodyPr/>
          <a:lstStyle>
            <a:lvl1pPr marL="342900" indent="-342900" algn="l" rtl="0" eaLnBrk="0" fontAlgn="base" hangingPunct="0">
              <a:spcBef>
                <a:spcPct val="20000"/>
              </a:spcBef>
              <a:spcAft>
                <a:spcPct val="0"/>
              </a:spcAft>
              <a:buClr>
                <a:srgbClr val="FF9900"/>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FF9900"/>
              </a:buClr>
              <a:buChar char="–"/>
              <a:defRPr>
                <a:solidFill>
                  <a:schemeClr val="tx1"/>
                </a:solidFill>
                <a:latin typeface="+mn-lt"/>
              </a:defRPr>
            </a:lvl2pPr>
            <a:lvl3pPr marL="1143000" indent="-228600" algn="l" rtl="0" eaLnBrk="0" fontAlgn="base" hangingPunct="0">
              <a:spcBef>
                <a:spcPct val="20000"/>
              </a:spcBef>
              <a:spcAft>
                <a:spcPct val="0"/>
              </a:spcAft>
              <a:buClr>
                <a:srgbClr val="FF9900"/>
              </a:buClr>
              <a:buChar char="•"/>
              <a:defRPr sz="1600">
                <a:solidFill>
                  <a:schemeClr val="tx1"/>
                </a:solidFill>
                <a:latin typeface="+mn-lt"/>
              </a:defRPr>
            </a:lvl3pPr>
            <a:lvl4pPr marL="1600200" indent="-228600" algn="l" rtl="0" eaLnBrk="0" fontAlgn="base" hangingPunct="0">
              <a:spcBef>
                <a:spcPct val="20000"/>
              </a:spcBef>
              <a:spcAft>
                <a:spcPct val="0"/>
              </a:spcAft>
              <a:buClr>
                <a:srgbClr val="FF9900"/>
              </a:buClr>
              <a:buChar char="–"/>
              <a:defRPr sz="1400">
                <a:solidFill>
                  <a:schemeClr val="tx1"/>
                </a:solidFill>
                <a:latin typeface="+mn-lt"/>
              </a:defRPr>
            </a:lvl4pPr>
            <a:lvl5pPr marL="2057400" indent="-228600" algn="l" rtl="0" eaLnBrk="0" fontAlgn="base" hangingPunct="0">
              <a:spcBef>
                <a:spcPct val="20000"/>
              </a:spcBef>
              <a:spcAft>
                <a:spcPct val="0"/>
              </a:spcAft>
              <a:buClr>
                <a:srgbClr val="FF9900"/>
              </a:buClr>
              <a:buChar char="»"/>
              <a:defRPr sz="1400">
                <a:solidFill>
                  <a:schemeClr val="tx1"/>
                </a:solidFill>
                <a:latin typeface="+mn-lt"/>
              </a:defRPr>
            </a:lvl5pPr>
            <a:lvl6pPr marL="2514600" indent="-228600" algn="l" rtl="0" fontAlgn="base">
              <a:spcBef>
                <a:spcPct val="20000"/>
              </a:spcBef>
              <a:spcAft>
                <a:spcPct val="0"/>
              </a:spcAft>
              <a:buClr>
                <a:srgbClr val="FF9900"/>
              </a:buClr>
              <a:buChar char="»"/>
              <a:defRPr sz="1400">
                <a:solidFill>
                  <a:schemeClr val="tx1"/>
                </a:solidFill>
                <a:latin typeface="+mn-lt"/>
              </a:defRPr>
            </a:lvl6pPr>
            <a:lvl7pPr marL="2971800" indent="-228600" algn="l" rtl="0" fontAlgn="base">
              <a:spcBef>
                <a:spcPct val="20000"/>
              </a:spcBef>
              <a:spcAft>
                <a:spcPct val="0"/>
              </a:spcAft>
              <a:buClr>
                <a:srgbClr val="FF9900"/>
              </a:buClr>
              <a:buChar char="»"/>
              <a:defRPr sz="1400">
                <a:solidFill>
                  <a:schemeClr val="tx1"/>
                </a:solidFill>
                <a:latin typeface="+mn-lt"/>
              </a:defRPr>
            </a:lvl7pPr>
            <a:lvl8pPr marL="3429000" indent="-228600" algn="l" rtl="0" fontAlgn="base">
              <a:spcBef>
                <a:spcPct val="20000"/>
              </a:spcBef>
              <a:spcAft>
                <a:spcPct val="0"/>
              </a:spcAft>
              <a:buClr>
                <a:srgbClr val="FF9900"/>
              </a:buClr>
              <a:buChar char="»"/>
              <a:defRPr sz="1400">
                <a:solidFill>
                  <a:schemeClr val="tx1"/>
                </a:solidFill>
                <a:latin typeface="+mn-lt"/>
              </a:defRPr>
            </a:lvl8pPr>
            <a:lvl9pPr marL="3886200" indent="-228600" algn="l" rtl="0" fontAlgn="base">
              <a:spcBef>
                <a:spcPct val="20000"/>
              </a:spcBef>
              <a:spcAft>
                <a:spcPct val="0"/>
              </a:spcAft>
              <a:buClr>
                <a:srgbClr val="FF9900"/>
              </a:buClr>
              <a:buChar char="»"/>
              <a:defRPr sz="1400">
                <a:solidFill>
                  <a:schemeClr val="tx1"/>
                </a:solidFill>
                <a:latin typeface="+mn-lt"/>
              </a:defRPr>
            </a:lvl9pPr>
          </a:lstStyle>
          <a:p>
            <a:pPr marL="0" indent="0">
              <a:buClr>
                <a:srgbClr val="0070C0"/>
              </a:buClr>
              <a:buFontTx/>
              <a:buNone/>
              <a:defRPr/>
            </a:pPr>
            <a:r>
              <a:rPr lang="en-US" sz="1600" b="1" dirty="0" smtClean="0">
                <a:cs typeface="Arial" pitchFamily="34" charset="0"/>
              </a:rPr>
              <a:t>System </a:t>
            </a:r>
            <a:r>
              <a:rPr lang="en-US" sz="1600" b="1" dirty="0">
                <a:cs typeface="Arial" pitchFamily="34" charset="0"/>
              </a:rPr>
              <a:t>components that </a:t>
            </a:r>
            <a:r>
              <a:rPr lang="en-US" sz="1600" b="1" dirty="0" smtClean="0">
                <a:cs typeface="Arial" pitchFamily="34" charset="0"/>
              </a:rPr>
              <a:t>you can configure through </a:t>
            </a:r>
            <a:r>
              <a:rPr lang="en-US" sz="1600" b="1" dirty="0">
                <a:cs typeface="Arial" pitchFamily="34" charset="0"/>
              </a:rPr>
              <a:t>the system </a:t>
            </a:r>
            <a:r>
              <a:rPr lang="en-US" sz="1600" b="1" dirty="0" smtClean="0">
                <a:cs typeface="Arial" pitchFamily="34" charset="0"/>
              </a:rPr>
              <a:t>firmware:</a:t>
            </a:r>
            <a:endParaRPr lang="en-US" sz="1600" b="1" dirty="0">
              <a:cs typeface="Arial" pitchFamily="34" charset="0"/>
            </a:endParaRPr>
          </a:p>
          <a:p>
            <a:pPr marL="693738">
              <a:buClr>
                <a:srgbClr val="009DDC"/>
              </a:buClr>
              <a:buFont typeface="Wingdings" pitchFamily="2" charset="2"/>
              <a:buChar char="§"/>
              <a:defRPr/>
            </a:pPr>
            <a:r>
              <a:rPr lang="en-US" sz="1400" dirty="0" smtClean="0">
                <a:cs typeface="Arial" pitchFamily="34" charset="0"/>
              </a:rPr>
              <a:t>RAM</a:t>
            </a:r>
          </a:p>
          <a:p>
            <a:pPr marL="693738">
              <a:buClr>
                <a:srgbClr val="009DDC"/>
              </a:buClr>
              <a:buFont typeface="Wingdings" pitchFamily="2" charset="2"/>
              <a:buChar char="§"/>
              <a:defRPr/>
            </a:pPr>
            <a:r>
              <a:rPr lang="en-US" sz="1400" dirty="0" smtClean="0">
                <a:cs typeface="Arial" pitchFamily="34" charset="0"/>
              </a:rPr>
              <a:t>Hard drives</a:t>
            </a:r>
          </a:p>
          <a:p>
            <a:pPr marL="693738">
              <a:buClr>
                <a:srgbClr val="009DDC"/>
              </a:buClr>
              <a:buFont typeface="Wingdings" pitchFamily="2" charset="2"/>
              <a:buChar char="§"/>
              <a:defRPr/>
            </a:pPr>
            <a:r>
              <a:rPr lang="en-US" sz="1400" dirty="0" smtClean="0">
                <a:cs typeface="Arial" pitchFamily="34" charset="0"/>
              </a:rPr>
              <a:t>Optical drives</a:t>
            </a:r>
          </a:p>
          <a:p>
            <a:pPr marL="693738">
              <a:buClr>
                <a:srgbClr val="009DDC"/>
              </a:buClr>
              <a:buFont typeface="Wingdings" pitchFamily="2" charset="2"/>
              <a:buChar char="§"/>
              <a:defRPr/>
            </a:pPr>
            <a:r>
              <a:rPr lang="en-US" sz="1400" dirty="0" smtClean="0">
                <a:cs typeface="Arial" pitchFamily="34" charset="0"/>
              </a:rPr>
              <a:t>CPU</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z="2400" b="1" i="0" dirty="0" smtClean="0">
                <a:latin typeface="Calibri" pitchFamily="34" charset="0"/>
                <a:ea typeface="Calibri" pitchFamily="34" charset="0"/>
                <a:cs typeface="Calibri" pitchFamily="34" charset="0"/>
              </a:rPr>
              <a:t>System Firmware Configuration Options</a:t>
            </a:r>
          </a:p>
        </p:txBody>
      </p:sp>
      <p:graphicFrame>
        <p:nvGraphicFramePr>
          <p:cNvPr id="4" name="Group 23"/>
          <p:cNvGraphicFramePr>
            <a:graphicFrameLocks noGrp="1"/>
          </p:cNvGraphicFramePr>
          <p:nvPr/>
        </p:nvGraphicFramePr>
        <p:xfrm>
          <a:off x="952500" y="1600200"/>
          <a:ext cx="7239000" cy="4730750"/>
        </p:xfrm>
        <a:graphic>
          <a:graphicData uri="http://schemas.openxmlformats.org/drawingml/2006/table">
            <a:tbl>
              <a:tblPr/>
              <a:tblGrid>
                <a:gridCol w="1676400"/>
                <a:gridCol w="5562600"/>
              </a:tblGrid>
              <a:tr h="518192">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Configuration Option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Description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862643">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General</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Motherboard information</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System date and time</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Boot sequence</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System firmware version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1063827">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Security settings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Password management</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Full drive encryption</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TPM status</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Laptop-tracking software configuration</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Secure Boot in UEFI</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862643">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Enabling and disabling devices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Type and size of HDDs</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Advanced drive settings</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Preferred default monitor</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Power management options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0993">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Clock speed</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Optimize clock speed for the CPU</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661459">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System configuration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Integrated NICs</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USB controllers</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Other ports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0993">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Video</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Manage video controller settings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z="2400" b="1" i="0" dirty="0" smtClean="0">
                <a:latin typeface="Calibri" pitchFamily="34" charset="0"/>
                <a:ea typeface="Calibri" pitchFamily="34" charset="0"/>
                <a:cs typeface="Calibri" pitchFamily="34" charset="0"/>
              </a:rPr>
              <a:t>System Firmware Configuration </a:t>
            </a:r>
            <a:br>
              <a:rPr lang="en-US" altLang="en-US" sz="2400" b="1" i="0" dirty="0" smtClean="0">
                <a:latin typeface="Calibri" pitchFamily="34" charset="0"/>
                <a:ea typeface="Calibri" pitchFamily="34" charset="0"/>
                <a:cs typeface="Calibri" pitchFamily="34" charset="0"/>
              </a:rPr>
            </a:br>
            <a:r>
              <a:rPr lang="en-US" altLang="en-US" sz="2400" b="1" i="0" dirty="0" smtClean="0">
                <a:latin typeface="Calibri" pitchFamily="34" charset="0"/>
                <a:ea typeface="Calibri" pitchFamily="34" charset="0"/>
                <a:cs typeface="Calibri" pitchFamily="34" charset="0"/>
              </a:rPr>
              <a:t>Options (Cont.)</a:t>
            </a:r>
          </a:p>
        </p:txBody>
      </p:sp>
      <p:graphicFrame>
        <p:nvGraphicFramePr>
          <p:cNvPr id="4" name="Group 23"/>
          <p:cNvGraphicFramePr>
            <a:graphicFrameLocks noGrp="1"/>
          </p:cNvGraphicFramePr>
          <p:nvPr/>
        </p:nvGraphicFramePr>
        <p:xfrm>
          <a:off x="952500" y="2149475"/>
          <a:ext cx="7239000" cy="2560639"/>
        </p:xfrm>
        <a:graphic>
          <a:graphicData uri="http://schemas.openxmlformats.org/drawingml/2006/table">
            <a:tbl>
              <a:tblPr/>
              <a:tblGrid>
                <a:gridCol w="1676400"/>
                <a:gridCol w="5562600"/>
              </a:tblGrid>
              <a:tr h="518225">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Configuration Option</a:t>
                      </a:r>
                    </a:p>
                  </a:txBody>
                  <a:tcPr marT="45707" marB="4570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Description</a:t>
                      </a:r>
                    </a:p>
                  </a:txBody>
                  <a:tcPr marT="45707" marB="4570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661511">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Performance</a:t>
                      </a:r>
                    </a:p>
                  </a:txBody>
                  <a:tcPr marT="45707" marB="4570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CPU settings</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Multicore support status</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Processor mode</a:t>
                      </a:r>
                    </a:p>
                  </a:txBody>
                  <a:tcPr marT="45707" marB="4570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460301">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Virtualization support</a:t>
                      </a:r>
                    </a:p>
                  </a:txBody>
                  <a:tcPr marT="45707" marB="4570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Manage virtualization settings</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Depends on OEM model</a:t>
                      </a:r>
                    </a:p>
                  </a:txBody>
                  <a:tcPr marT="45707" marB="4570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460301">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Power management</a:t>
                      </a:r>
                    </a:p>
                  </a:txBody>
                  <a:tcPr marT="45707" marB="4570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Recovery from power loss</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Advanced power options</a:t>
                      </a:r>
                    </a:p>
                  </a:txBody>
                  <a:tcPr marT="45707" marB="4570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460301">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Maintenance</a:t>
                      </a:r>
                    </a:p>
                  </a:txBody>
                  <a:tcPr marT="45707" marB="4570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Asset tag management</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Service from outside vendor</a:t>
                      </a:r>
                    </a:p>
                  </a:txBody>
                  <a:tcPr marT="45707" marB="4570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sz="2400" dirty="0" smtClean="0">
                <a:ea typeface="Calibri" pitchFamily="34" charset="0"/>
              </a:rPr>
              <a:t>Secure Boot</a:t>
            </a:r>
          </a:p>
        </p:txBody>
      </p:sp>
      <p:sp>
        <p:nvSpPr>
          <p:cNvPr id="32771" name="Content Placeholder 2"/>
          <p:cNvSpPr>
            <a:spLocks noGrp="1"/>
          </p:cNvSpPr>
          <p:nvPr>
            <p:ph idx="1"/>
          </p:nvPr>
        </p:nvSpPr>
        <p:spPr>
          <a:xfrm>
            <a:off x="1066800" y="1752600"/>
            <a:ext cx="6243638" cy="3048000"/>
          </a:xfrm>
        </p:spPr>
        <p:txBody>
          <a:bodyPr/>
          <a:lstStyle/>
          <a:p>
            <a:pPr eaLnBrk="1" hangingPunct="1">
              <a:buClr>
                <a:srgbClr val="0070C0"/>
              </a:buClr>
              <a:buFont typeface="Wingdings" pitchFamily="2" charset="2"/>
              <a:buChar char="§"/>
            </a:pPr>
            <a:r>
              <a:rPr lang="en-US" altLang="en-US" sz="1600" b="1" dirty="0" smtClean="0"/>
              <a:t>Available with UEFI version 2.2.</a:t>
            </a:r>
          </a:p>
          <a:p>
            <a:pPr eaLnBrk="1" hangingPunct="1">
              <a:buClr>
                <a:srgbClr val="0070C0"/>
              </a:buClr>
              <a:buFont typeface="Wingdings" pitchFamily="2" charset="2"/>
              <a:buChar char="§"/>
            </a:pPr>
            <a:r>
              <a:rPr lang="en-US" altLang="en-US" sz="1600" b="1" dirty="0" smtClean="0"/>
              <a:t>Checks drivers before they are loaded.</a:t>
            </a:r>
          </a:p>
          <a:p>
            <a:pPr lvl="1" eaLnBrk="1" hangingPunct="1">
              <a:buClr>
                <a:srgbClr val="0070C0"/>
              </a:buClr>
              <a:buFont typeface="Wingdings" pitchFamily="2" charset="2"/>
              <a:buChar char="§"/>
            </a:pPr>
            <a:r>
              <a:rPr lang="en-US" altLang="en-US" sz="1400" dirty="0" smtClean="0"/>
              <a:t>Unsigned drivers cannot load.</a:t>
            </a:r>
          </a:p>
          <a:p>
            <a:pPr eaLnBrk="1" hangingPunct="1">
              <a:buClr>
                <a:srgbClr val="0070C0"/>
              </a:buClr>
              <a:buFont typeface="Wingdings" pitchFamily="2" charset="2"/>
              <a:buChar char="§"/>
            </a:pPr>
            <a:r>
              <a:rPr lang="en-US" altLang="en-US" sz="1600" b="1" dirty="0" smtClean="0"/>
              <a:t>Supported in Windows 8/8.1 and some Linux distros.</a:t>
            </a:r>
          </a:p>
          <a:p>
            <a:pPr eaLnBrk="1" hangingPunct="1">
              <a:buClr>
                <a:srgbClr val="0070C0"/>
              </a:buClr>
              <a:buFont typeface="Wingdings" pitchFamily="2" charset="2"/>
              <a:buChar char="§"/>
            </a:pPr>
            <a:r>
              <a:rPr lang="en-US" altLang="en-US" sz="1600" b="1" dirty="0" smtClean="0"/>
              <a:t>Enabled by default.</a:t>
            </a:r>
          </a:p>
          <a:p>
            <a:pPr lvl="1" eaLnBrk="1" hangingPunct="1">
              <a:buClr>
                <a:srgbClr val="0070C0"/>
              </a:buClr>
              <a:buFont typeface="Wingdings" pitchFamily="2" charset="2"/>
              <a:buChar char="§"/>
            </a:pPr>
            <a:r>
              <a:rPr lang="en-US" altLang="en-US" sz="1400" dirty="0" smtClean="0"/>
              <a:t>Might need to disable. </a:t>
            </a:r>
          </a:p>
          <a:p>
            <a:pPr lvl="1" eaLnBrk="1" hangingPunct="1">
              <a:buClr>
                <a:srgbClr val="0070C0"/>
              </a:buClr>
              <a:buFont typeface="Wingdings" pitchFamily="2" charset="2"/>
              <a:buChar char="§"/>
            </a:pPr>
            <a:r>
              <a:rPr lang="en-US" altLang="en-US" sz="1400" dirty="0" smtClean="0"/>
              <a:t>Cannot disable in Windows RT.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z="2400" b="1" i="0" dirty="0" smtClean="0">
                <a:latin typeface="Calibri" pitchFamily="34" charset="0"/>
                <a:ea typeface="Calibri" pitchFamily="34" charset="0"/>
                <a:cs typeface="Calibri" pitchFamily="34" charset="0"/>
              </a:rPr>
              <a:t>Built-In System Firmware Diagnostics</a:t>
            </a:r>
          </a:p>
        </p:txBody>
      </p:sp>
      <p:pic>
        <p:nvPicPr>
          <p:cNvPr id="3379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76400"/>
            <a:ext cx="5791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z="2400" b="1" i="0" dirty="0" smtClean="0">
                <a:latin typeface="Calibri" pitchFamily="34" charset="0"/>
                <a:ea typeface="Calibri" pitchFamily="34" charset="0"/>
                <a:cs typeface="Calibri" pitchFamily="34" charset="0"/>
              </a:rPr>
              <a:t>System Firmware Monitoring Capabilities</a:t>
            </a:r>
          </a:p>
        </p:txBody>
      </p:sp>
      <p:graphicFrame>
        <p:nvGraphicFramePr>
          <p:cNvPr id="4" name="Group 23"/>
          <p:cNvGraphicFramePr>
            <a:graphicFrameLocks noGrp="1"/>
          </p:cNvGraphicFramePr>
          <p:nvPr>
            <p:extLst>
              <p:ext uri="{D42A27DB-BD31-4B8C-83A1-F6EECF244321}">
                <p14:modId xmlns:p14="http://schemas.microsoft.com/office/powerpoint/2010/main" val="2127597270"/>
              </p:ext>
            </p:extLst>
          </p:nvPr>
        </p:nvGraphicFramePr>
        <p:xfrm>
          <a:off x="990600" y="1792274"/>
          <a:ext cx="7239000" cy="3846526"/>
        </p:xfrm>
        <a:graphic>
          <a:graphicData uri="http://schemas.openxmlformats.org/drawingml/2006/table">
            <a:tbl>
              <a:tblPr/>
              <a:tblGrid>
                <a:gridCol w="1676400"/>
                <a:gridCol w="5562600"/>
              </a:tblGrid>
              <a:tr h="518155">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Monitoring Capability</a:t>
                      </a:r>
                    </a:p>
                  </a:txBody>
                  <a:tcPr marT="45719" marB="4571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Description</a:t>
                      </a:r>
                    </a:p>
                  </a:txBody>
                  <a:tcPr marT="45719" marB="4571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661411">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Temperature</a:t>
                      </a:r>
                    </a:p>
                  </a:txBody>
                  <a:tcPr marT="45719" marB="4571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Check temperature of CPU, motherboard, and the overall system.</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Check for overclocking.</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Verify that CPU is running in a safe temperature range.</a:t>
                      </a:r>
                    </a:p>
                  </a:txBody>
                  <a:tcPr marT="45719" marB="4571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661411">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Fan speeds</a:t>
                      </a:r>
                    </a:p>
                  </a:txBody>
                  <a:tcPr marT="45719" marB="4571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CPU fan.</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System fans.</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Balance RPM with CPU and motherboard temperature.</a:t>
                      </a:r>
                    </a:p>
                  </a:txBody>
                  <a:tcPr marT="45719" marB="4571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0986">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Intrusion detection</a:t>
                      </a:r>
                    </a:p>
                  </a:txBody>
                  <a:tcPr marT="45719" marB="4571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Sensor alerts system firmware when the case cover is removed.</a:t>
                      </a:r>
                    </a:p>
                  </a:txBody>
                  <a:tcPr marT="45719" marB="4571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862578">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Voltage</a:t>
                      </a:r>
                    </a:p>
                  </a:txBody>
                  <a:tcPr marT="45719" marB="4571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VCC.</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Memory voltage.</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VDD voltage.</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AGP voltage.</a:t>
                      </a:r>
                    </a:p>
                  </a:txBody>
                  <a:tcPr marT="45719" marB="4571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0986">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Clock</a:t>
                      </a:r>
                    </a:p>
                  </a:txBody>
                  <a:tcPr marT="45719" marB="4571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Verify accuracy of system clock.</a:t>
                      </a:r>
                    </a:p>
                  </a:txBody>
                  <a:tcPr marT="45719" marB="4571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0986">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Bus speed</a:t>
                      </a:r>
                    </a:p>
                  </a:txBody>
                  <a:tcPr marT="45719" marB="4571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Verify CPU speed properly correlates to bus speed.</a:t>
                      </a:r>
                    </a:p>
                  </a:txBody>
                  <a:tcPr marT="45719" marB="4571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z="2400" dirty="0" smtClean="0">
                <a:ea typeface="Calibri" pitchFamily="34" charset="0"/>
              </a:rPr>
              <a:t>Drive and Array Troubleshooting Tools</a:t>
            </a:r>
          </a:p>
        </p:txBody>
      </p:sp>
      <p:graphicFrame>
        <p:nvGraphicFramePr>
          <p:cNvPr id="5" name="Group 23"/>
          <p:cNvGraphicFramePr>
            <a:graphicFrameLocks noGrp="1"/>
          </p:cNvGraphicFramePr>
          <p:nvPr/>
        </p:nvGraphicFramePr>
        <p:xfrm>
          <a:off x="990600" y="2036763"/>
          <a:ext cx="7239000" cy="3505200"/>
        </p:xfrm>
        <a:graphic>
          <a:graphicData uri="http://schemas.openxmlformats.org/drawingml/2006/table">
            <a:tbl>
              <a:tblPr/>
              <a:tblGrid>
                <a:gridCol w="1676400"/>
                <a:gridCol w="5562600"/>
              </a:tblGrid>
              <a:tr h="4572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Tool</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Description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Screwdriver</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Enables you to remove a faulty HDD from a drive bay.</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External enclosures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Enables you to protect and provide power to an HDD.</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CHKDSK</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Check Disk utility scans for and corrects file system and disk errors.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BOOTREC</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Enables you to perform system recovery tasks for Windows Vista and Windows 7.</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DISKPART</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A superset of the commands available in the Disk Management GUI tool.</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FORMAT</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Format utility prepares disk partitions for a file system.</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FDISK</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Creates and manages disk partitions.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File recovery software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Recovers deleted files.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z="2400" dirty="0" smtClean="0">
                <a:ea typeface="Calibri" pitchFamily="34" charset="0"/>
              </a:rPr>
              <a:t>Common Hard Drive Symptoms</a:t>
            </a:r>
          </a:p>
        </p:txBody>
      </p:sp>
      <p:sp>
        <p:nvSpPr>
          <p:cNvPr id="37891" name="Content Placeholder 2"/>
          <p:cNvSpPr>
            <a:spLocks noGrp="1"/>
          </p:cNvSpPr>
          <p:nvPr>
            <p:ph idx="1"/>
          </p:nvPr>
        </p:nvSpPr>
        <p:spPr>
          <a:xfrm>
            <a:off x="990600" y="1676400"/>
            <a:ext cx="4114800" cy="4121150"/>
          </a:xfrm>
        </p:spPr>
        <p:txBody>
          <a:bodyPr/>
          <a:lstStyle/>
          <a:p>
            <a:pPr>
              <a:buClr>
                <a:srgbClr val="009DDC"/>
              </a:buClr>
              <a:buFont typeface="Wingdings" pitchFamily="2" charset="2"/>
              <a:buChar char="§"/>
            </a:pPr>
            <a:r>
              <a:rPr lang="en-US" altLang="en-US" sz="1600" b="1" dirty="0" smtClean="0"/>
              <a:t>Failure to boot</a:t>
            </a:r>
          </a:p>
          <a:p>
            <a:pPr>
              <a:buClr>
                <a:srgbClr val="009DDC"/>
              </a:buClr>
              <a:buFont typeface="Wingdings" pitchFamily="2" charset="2"/>
              <a:buChar char="§"/>
            </a:pPr>
            <a:r>
              <a:rPr lang="en-US" altLang="en-US" sz="1600" b="1" dirty="0" smtClean="0"/>
              <a:t>POST error</a:t>
            </a:r>
          </a:p>
          <a:p>
            <a:pPr>
              <a:buClr>
                <a:srgbClr val="009DDC"/>
              </a:buClr>
              <a:buFont typeface="Wingdings" pitchFamily="2" charset="2"/>
              <a:buChar char="§"/>
            </a:pPr>
            <a:r>
              <a:rPr lang="en-US" altLang="en-US" sz="1600" b="1" dirty="0" smtClean="0"/>
              <a:t>Drive is not recognized</a:t>
            </a:r>
          </a:p>
          <a:p>
            <a:pPr>
              <a:buClr>
                <a:srgbClr val="009DDC"/>
              </a:buClr>
              <a:buFont typeface="Wingdings" pitchFamily="2" charset="2"/>
              <a:buChar char="§"/>
            </a:pPr>
            <a:r>
              <a:rPr lang="en-US" altLang="en-US" sz="1600" b="1" dirty="0" smtClean="0"/>
              <a:t>Drive read/write failure</a:t>
            </a:r>
          </a:p>
          <a:p>
            <a:pPr>
              <a:buClr>
                <a:srgbClr val="009DDC"/>
              </a:buClr>
              <a:buFont typeface="Wingdings" pitchFamily="2" charset="2"/>
              <a:buChar char="§"/>
            </a:pPr>
            <a:r>
              <a:rPr lang="en-US" altLang="en-US" sz="1600" b="1" dirty="0" smtClean="0"/>
              <a:t>Computer will not boot</a:t>
            </a:r>
          </a:p>
          <a:p>
            <a:pPr>
              <a:buClr>
                <a:srgbClr val="009DDC"/>
              </a:buClr>
              <a:buFont typeface="Wingdings" pitchFamily="2" charset="2"/>
              <a:buChar char="§"/>
            </a:pPr>
            <a:r>
              <a:rPr lang="en-US" altLang="en-US" sz="1600" b="1" dirty="0" smtClean="0"/>
              <a:t>Grinding noises</a:t>
            </a:r>
          </a:p>
          <a:p>
            <a:pPr>
              <a:buClr>
                <a:srgbClr val="009DDC"/>
              </a:buClr>
              <a:buFont typeface="Wingdings" pitchFamily="2" charset="2"/>
              <a:buChar char="§"/>
            </a:pPr>
            <a:r>
              <a:rPr lang="en-US" altLang="en-US" sz="1600" b="1" dirty="0" smtClean="0"/>
              <a:t>Loud clicking noises</a:t>
            </a:r>
          </a:p>
          <a:p>
            <a:pPr>
              <a:buClr>
                <a:srgbClr val="009DDC"/>
              </a:buClr>
              <a:buFont typeface="Wingdings" pitchFamily="2" charset="2"/>
              <a:buChar char="§"/>
            </a:pPr>
            <a:r>
              <a:rPr lang="en-US" altLang="en-US" sz="1600" b="1" dirty="0" smtClean="0"/>
              <a:t>Possible data corruption</a:t>
            </a:r>
          </a:p>
          <a:p>
            <a:pPr>
              <a:buClr>
                <a:srgbClr val="009DDC"/>
              </a:buClr>
              <a:buFont typeface="Wingdings" pitchFamily="2" charset="2"/>
              <a:buChar char="§"/>
            </a:pPr>
            <a:r>
              <a:rPr lang="en-US" altLang="en-US" sz="1600" b="1" dirty="0" smtClean="0"/>
              <a:t>Slow performance</a:t>
            </a:r>
          </a:p>
          <a:p>
            <a:pPr>
              <a:buClr>
                <a:srgbClr val="009DDC"/>
              </a:buClr>
              <a:buFont typeface="Wingdings" pitchFamily="2" charset="2"/>
              <a:buChar char="§"/>
            </a:pPr>
            <a:r>
              <a:rPr lang="en-US" altLang="en-US" sz="1600" b="1" dirty="0" smtClean="0"/>
              <a:t>External drive issues</a:t>
            </a:r>
          </a:p>
          <a:p>
            <a:pPr>
              <a:buClr>
                <a:srgbClr val="009DDC"/>
              </a:buClr>
              <a:buFont typeface="Wingdings" pitchFamily="2" charset="2"/>
              <a:buChar char="§"/>
            </a:pPr>
            <a:r>
              <a:rPr lang="en-US" altLang="en-US" sz="1600" b="1" dirty="0" smtClean="0"/>
              <a:t>Removable drive issues</a:t>
            </a:r>
          </a:p>
          <a:p>
            <a:pPr>
              <a:buClr>
                <a:srgbClr val="009DDC"/>
              </a:buClr>
              <a:buFont typeface="Wingdings" pitchFamily="2" charset="2"/>
              <a:buChar char="§"/>
            </a:pPr>
            <a:r>
              <a:rPr lang="en-US" altLang="en-US" sz="1600" b="1" dirty="0" smtClean="0"/>
              <a:t>OS not found</a:t>
            </a:r>
          </a:p>
          <a:p>
            <a:pPr>
              <a:buClr>
                <a:srgbClr val="009DDC"/>
              </a:buClr>
              <a:buFont typeface="Wingdings" pitchFamily="2" charset="2"/>
              <a:buChar char="§"/>
            </a:pPr>
            <a:r>
              <a:rPr lang="en-US" altLang="en-US" sz="1600" b="1" dirty="0" smtClean="0"/>
              <a:t>BSOD</a:t>
            </a:r>
          </a:p>
        </p:txBody>
      </p:sp>
      <p:pic>
        <p:nvPicPr>
          <p:cNvPr id="3789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400300"/>
            <a:ext cx="22193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z="2400" dirty="0" smtClean="0">
                <a:ea typeface="Calibri" pitchFamily="34" charset="0"/>
              </a:rPr>
              <a:t>Common Array Issues</a:t>
            </a:r>
          </a:p>
        </p:txBody>
      </p:sp>
      <p:sp>
        <p:nvSpPr>
          <p:cNvPr id="38915" name="Content Placeholder 2"/>
          <p:cNvSpPr>
            <a:spLocks noGrp="1"/>
          </p:cNvSpPr>
          <p:nvPr>
            <p:ph idx="1"/>
          </p:nvPr>
        </p:nvSpPr>
        <p:spPr>
          <a:xfrm>
            <a:off x="992188" y="2435225"/>
            <a:ext cx="5715000" cy="2590800"/>
          </a:xfrm>
        </p:spPr>
        <p:txBody>
          <a:bodyPr/>
          <a:lstStyle/>
          <a:p>
            <a:pPr>
              <a:buClr>
                <a:srgbClr val="009DDC"/>
              </a:buClr>
              <a:buFont typeface="Wingdings" pitchFamily="2" charset="2"/>
              <a:buChar char="§"/>
            </a:pPr>
            <a:r>
              <a:rPr lang="en-US" altLang="en-US" sz="1600" b="1" dirty="0" smtClean="0"/>
              <a:t>RAID not found when computer boots up.</a:t>
            </a:r>
          </a:p>
          <a:p>
            <a:pPr lvl="1">
              <a:buClr>
                <a:srgbClr val="009DDC"/>
              </a:buClr>
              <a:buFont typeface="Wingdings" pitchFamily="2" charset="2"/>
              <a:buChar char="§"/>
            </a:pPr>
            <a:r>
              <a:rPr lang="en-US" altLang="en-US" sz="1400" dirty="0" smtClean="0"/>
              <a:t>RAID may not be configured within the system firmware.</a:t>
            </a:r>
          </a:p>
          <a:p>
            <a:pPr lvl="1">
              <a:buClr>
                <a:srgbClr val="009DDC"/>
              </a:buClr>
              <a:buFont typeface="Wingdings" pitchFamily="2" charset="2"/>
              <a:buChar char="§"/>
            </a:pPr>
            <a:r>
              <a:rPr lang="en-US" altLang="en-US" sz="1400" dirty="0" smtClean="0"/>
              <a:t>Motherboard does not recognize RAID.</a:t>
            </a:r>
          </a:p>
          <a:p>
            <a:pPr>
              <a:buClr>
                <a:srgbClr val="009DDC"/>
              </a:buClr>
              <a:buFont typeface="Wingdings" pitchFamily="2" charset="2"/>
              <a:buChar char="§"/>
            </a:pPr>
            <a:r>
              <a:rPr lang="en-US" altLang="en-US" sz="1600" b="1" dirty="0" smtClean="0"/>
              <a:t>RAID stops working suddenly.</a:t>
            </a:r>
          </a:p>
          <a:p>
            <a:pPr lvl="1">
              <a:buClr>
                <a:srgbClr val="009DDC"/>
              </a:buClr>
              <a:buFont typeface="Wingdings" pitchFamily="2" charset="2"/>
              <a:buChar char="§"/>
            </a:pPr>
            <a:r>
              <a:rPr lang="en-US" altLang="en-US" sz="1400" dirty="0" smtClean="0"/>
              <a:t>Settings have changed within the system firmware.</a:t>
            </a:r>
          </a:p>
          <a:p>
            <a:pPr lvl="1">
              <a:buClr>
                <a:srgbClr val="009DDC"/>
              </a:buClr>
              <a:buFont typeface="Wingdings" pitchFamily="2" charset="2"/>
              <a:buChar char="§"/>
            </a:pPr>
            <a:r>
              <a:rPr lang="en-US" altLang="en-US" sz="1400" dirty="0" smtClean="0"/>
              <a:t>Motherboard may not support RAID.</a:t>
            </a:r>
          </a:p>
          <a:p>
            <a:pPr lvl="1">
              <a:buClr>
                <a:srgbClr val="009DDC"/>
              </a:buClr>
              <a:buFont typeface="Wingdings" pitchFamily="2" charset="2"/>
              <a:buChar char="§"/>
            </a:pPr>
            <a:r>
              <a:rPr lang="en-US" altLang="en-US" sz="1400" dirty="0" smtClean="0"/>
              <a:t>RAID controller firmware not configured correctly.</a:t>
            </a:r>
          </a:p>
        </p:txBody>
      </p:sp>
      <p:pic>
        <p:nvPicPr>
          <p:cNvPr id="3891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343400"/>
            <a:ext cx="245745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altLang="en-US" sz="2400" dirty="0">
                <a:ea typeface="Calibri" pitchFamily="34" charset="0"/>
              </a:rPr>
              <a:t>SMART</a:t>
            </a:r>
          </a:p>
        </p:txBody>
      </p:sp>
      <p:sp>
        <p:nvSpPr>
          <p:cNvPr id="39939" name="Content Placeholder 2"/>
          <p:cNvSpPr>
            <a:spLocks noGrp="1"/>
          </p:cNvSpPr>
          <p:nvPr>
            <p:ph idx="1"/>
          </p:nvPr>
        </p:nvSpPr>
        <p:spPr>
          <a:xfrm>
            <a:off x="914400" y="1600200"/>
            <a:ext cx="7620000" cy="2743200"/>
          </a:xfrm>
        </p:spPr>
        <p:txBody>
          <a:bodyPr/>
          <a:lstStyle/>
          <a:p>
            <a:pPr>
              <a:buClr>
                <a:srgbClr val="009DDC"/>
              </a:buClr>
              <a:buFont typeface="Wingdings" pitchFamily="2" charset="2"/>
              <a:buChar char="§"/>
            </a:pPr>
            <a:r>
              <a:rPr lang="en-US" altLang="en-US" sz="1600" b="1" dirty="0" smtClean="0"/>
              <a:t>Self-Monitoring, Analysis, and Reporting Technology</a:t>
            </a:r>
          </a:p>
          <a:p>
            <a:pPr>
              <a:buClr>
                <a:srgbClr val="009DDC"/>
              </a:buClr>
              <a:buFont typeface="Wingdings" pitchFamily="2" charset="2"/>
              <a:buChar char="§"/>
            </a:pPr>
            <a:r>
              <a:rPr lang="en-US" altLang="en-US" sz="1600" b="1" dirty="0" smtClean="0"/>
              <a:t>Anticipates storage device failures </a:t>
            </a:r>
            <a:endParaRPr lang="en-US" altLang="en-US" sz="1400" dirty="0" smtClean="0"/>
          </a:p>
        </p:txBody>
      </p:sp>
      <p:pic>
        <p:nvPicPr>
          <p:cNvPr id="3994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6913" y="2276475"/>
            <a:ext cx="5237162"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z="2400" b="1" i="0" dirty="0" smtClean="0">
                <a:latin typeface="Calibri" pitchFamily="34" charset="0"/>
                <a:ea typeface="Calibri" pitchFamily="34" charset="0"/>
                <a:cs typeface="Calibri" pitchFamily="34" charset="0"/>
              </a:rPr>
              <a:t>RAM Types</a:t>
            </a:r>
          </a:p>
        </p:txBody>
      </p:sp>
      <p:graphicFrame>
        <p:nvGraphicFramePr>
          <p:cNvPr id="102423" name="Group 23"/>
          <p:cNvGraphicFramePr>
            <a:graphicFrameLocks noGrp="1"/>
          </p:cNvGraphicFramePr>
          <p:nvPr/>
        </p:nvGraphicFramePr>
        <p:xfrm>
          <a:off x="990600" y="2438400"/>
          <a:ext cx="7239000" cy="2408238"/>
        </p:xfrm>
        <a:graphic>
          <a:graphicData uri="http://schemas.openxmlformats.org/drawingml/2006/table">
            <a:tbl>
              <a:tblPr/>
              <a:tblGrid>
                <a:gridCol w="1676400"/>
                <a:gridCol w="5562600"/>
              </a:tblGrid>
              <a:tr h="457163">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Type of RAM</a:t>
                      </a:r>
                    </a:p>
                  </a:txBody>
                  <a:tcPr marT="45717" marB="4571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Description</a:t>
                      </a:r>
                    </a:p>
                  </a:txBody>
                  <a:tcPr marT="45717" marB="4571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762143">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DDR</a:t>
                      </a:r>
                    </a:p>
                  </a:txBody>
                  <a:tcPr marT="45717" marB="4571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Double Data Rate Synchronous DRAM (DDR SDRAM) transfers data twice per clock cycle, which means it processes data on the rising side and falling side of the system clock. It is a replacement for SDRAM. DDR uses additional power and ground lines and is packaged on a 184-pin DIMM module. </a:t>
                      </a:r>
                    </a:p>
                  </a:txBody>
                  <a:tcPr marT="45717" marB="4571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594466">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DDR2</a:t>
                      </a:r>
                    </a:p>
                  </a:txBody>
                  <a:tcPr marT="45717" marB="4571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DDR2 chips increase data rates over those of DDR chips. DDR2 modules require 240-pin DIMM slots. Although DDR2 chips are the same length as DDR, they will not fit into DDR slots.</a:t>
                      </a:r>
                    </a:p>
                  </a:txBody>
                  <a:tcPr marT="45717" marB="4571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594466">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DDR3</a:t>
                      </a:r>
                    </a:p>
                  </a:txBody>
                  <a:tcPr marT="45717" marB="4571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DDR3 chips transfer data at twice the rate of DDR2, and use 30 percent less power in the process, Like DDR2, DDR3 chips use 240-pin connections, but cannot be used interchangeably because of differences in notch location and electrical requirements. </a:t>
                      </a:r>
                    </a:p>
                  </a:txBody>
                  <a:tcPr marT="45717" marB="45717"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p:txBody>
          <a:bodyPr/>
          <a:lstStyle/>
          <a:p>
            <a:pPr eaLnBrk="1" hangingPunct="1"/>
            <a:r>
              <a:rPr lang="en-US" altLang="en-US" sz="2400" b="1" i="0" dirty="0" smtClean="0">
                <a:latin typeface="Calibri" pitchFamily="34" charset="0"/>
                <a:ea typeface="Calibri" pitchFamily="34" charset="0"/>
                <a:cs typeface="Calibri" pitchFamily="34" charset="0"/>
              </a:rPr>
              <a:t>Reflective Questions</a:t>
            </a:r>
          </a:p>
        </p:txBody>
      </p:sp>
      <p:sp>
        <p:nvSpPr>
          <p:cNvPr id="40963" name="Rectangle 3"/>
          <p:cNvSpPr>
            <a:spLocks noChangeArrowheads="1"/>
          </p:cNvSpPr>
          <p:nvPr/>
        </p:nvSpPr>
        <p:spPr bwMode="auto">
          <a:xfrm>
            <a:off x="488950" y="1143000"/>
            <a:ext cx="8229600"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9725" indent="-339725">
              <a:spcBef>
                <a:spcPct val="20000"/>
              </a:spcBef>
              <a:buClr>
                <a:srgbClr val="FF9900"/>
              </a:buClr>
              <a:buChar char="•"/>
              <a:defRPr sz="2000">
                <a:solidFill>
                  <a:schemeClr val="tx1"/>
                </a:solidFill>
                <a:latin typeface="Arial" charset="0"/>
              </a:defRPr>
            </a:lvl1pPr>
            <a:lvl2pPr marL="742950" indent="-285750">
              <a:spcBef>
                <a:spcPct val="20000"/>
              </a:spcBef>
              <a:buClr>
                <a:srgbClr val="FF9900"/>
              </a:buClr>
              <a:buChar char="–"/>
              <a:defRPr>
                <a:solidFill>
                  <a:schemeClr val="tx1"/>
                </a:solidFill>
                <a:latin typeface="Arial" charset="0"/>
              </a:defRPr>
            </a:lvl2pPr>
            <a:lvl3pPr marL="1143000" indent="-228600">
              <a:spcBef>
                <a:spcPct val="20000"/>
              </a:spcBef>
              <a:buClr>
                <a:srgbClr val="FF9900"/>
              </a:buClr>
              <a:buChar char="•"/>
              <a:defRPr sz="1600">
                <a:solidFill>
                  <a:schemeClr val="tx1"/>
                </a:solidFill>
                <a:latin typeface="Arial" charset="0"/>
              </a:defRPr>
            </a:lvl3pPr>
            <a:lvl4pPr marL="1600200" indent="-228600">
              <a:spcBef>
                <a:spcPct val="20000"/>
              </a:spcBef>
              <a:buClr>
                <a:srgbClr val="FF9900"/>
              </a:buClr>
              <a:buChar char="–"/>
              <a:defRPr sz="1400">
                <a:solidFill>
                  <a:schemeClr val="tx1"/>
                </a:solidFill>
                <a:latin typeface="Arial" charset="0"/>
              </a:defRPr>
            </a:lvl4pPr>
            <a:lvl5pPr marL="2057400" indent="-228600">
              <a:spcBef>
                <a:spcPct val="20000"/>
              </a:spcBef>
              <a:buClr>
                <a:srgbClr val="FF9900"/>
              </a:buClr>
              <a:buChar char="»"/>
              <a:defRPr sz="1400">
                <a:solidFill>
                  <a:schemeClr val="tx1"/>
                </a:solidFill>
                <a:latin typeface="Arial" charset="0"/>
              </a:defRPr>
            </a:lvl5pPr>
            <a:lvl6pPr marL="2514600" indent="-228600" eaLnBrk="0" fontAlgn="base" hangingPunct="0">
              <a:spcBef>
                <a:spcPct val="20000"/>
              </a:spcBef>
              <a:spcAft>
                <a:spcPct val="0"/>
              </a:spcAft>
              <a:buClr>
                <a:srgbClr val="FF9900"/>
              </a:buClr>
              <a:buChar char="»"/>
              <a:defRPr sz="1400">
                <a:solidFill>
                  <a:schemeClr val="tx1"/>
                </a:solidFill>
                <a:latin typeface="Arial" charset="0"/>
              </a:defRPr>
            </a:lvl6pPr>
            <a:lvl7pPr marL="2971800" indent="-228600" eaLnBrk="0" fontAlgn="base" hangingPunct="0">
              <a:spcBef>
                <a:spcPct val="20000"/>
              </a:spcBef>
              <a:spcAft>
                <a:spcPct val="0"/>
              </a:spcAft>
              <a:buClr>
                <a:srgbClr val="FF9900"/>
              </a:buClr>
              <a:buChar char="»"/>
              <a:defRPr sz="1400">
                <a:solidFill>
                  <a:schemeClr val="tx1"/>
                </a:solidFill>
                <a:latin typeface="Arial" charset="0"/>
              </a:defRPr>
            </a:lvl7pPr>
            <a:lvl8pPr marL="3429000" indent="-228600" eaLnBrk="0" fontAlgn="base" hangingPunct="0">
              <a:spcBef>
                <a:spcPct val="20000"/>
              </a:spcBef>
              <a:spcAft>
                <a:spcPct val="0"/>
              </a:spcAft>
              <a:buClr>
                <a:srgbClr val="FF9900"/>
              </a:buClr>
              <a:buChar char="»"/>
              <a:defRPr sz="1400">
                <a:solidFill>
                  <a:schemeClr val="tx1"/>
                </a:solidFill>
                <a:latin typeface="Arial" charset="0"/>
              </a:defRPr>
            </a:lvl8pPr>
            <a:lvl9pPr marL="3886200" indent="-228600" eaLnBrk="0" fontAlgn="base" hangingPunct="0">
              <a:spcBef>
                <a:spcPct val="20000"/>
              </a:spcBef>
              <a:spcAft>
                <a:spcPct val="0"/>
              </a:spcAft>
              <a:buClr>
                <a:srgbClr val="FF9900"/>
              </a:buClr>
              <a:buChar char="»"/>
              <a:defRPr sz="1400">
                <a:solidFill>
                  <a:schemeClr val="tx1"/>
                </a:solidFill>
                <a:latin typeface="Arial" charset="0"/>
              </a:defRPr>
            </a:lvl9pPr>
          </a:lstStyle>
          <a:p>
            <a:pPr eaLnBrk="1" hangingPunct="1">
              <a:buClr>
                <a:srgbClr val="009DDC"/>
              </a:buClr>
              <a:buFont typeface="Arial Black" pitchFamily="34" charset="0"/>
              <a:buAutoNum type="arabicPeriod"/>
            </a:pPr>
            <a:r>
              <a:rPr lang="en-US" altLang="en-US" sz="1600" b="1" dirty="0"/>
              <a:t>What types of storage devices have you worked with? Have you installed additional hard drives or replace hard drives? </a:t>
            </a:r>
            <a:br>
              <a:rPr lang="en-US" altLang="en-US" sz="1600" b="1" dirty="0"/>
            </a:br>
            <a:endParaRPr lang="en-US" altLang="en-US" sz="1600" b="1" dirty="0"/>
          </a:p>
          <a:p>
            <a:pPr eaLnBrk="1" hangingPunct="1">
              <a:buClr>
                <a:srgbClr val="009DDC"/>
              </a:buClr>
              <a:buFont typeface="Arial Black" pitchFamily="34" charset="0"/>
              <a:buAutoNum type="arabicPeriod"/>
            </a:pPr>
            <a:r>
              <a:rPr lang="en-US" altLang="en-US" sz="1600" b="1" dirty="0"/>
              <a:t>Which system firmware have you worked with, if any? What types of configuration did you perform?</a:t>
            </a:r>
          </a:p>
          <a:p>
            <a:pPr eaLnBrk="1" hangingPunct="1">
              <a:buClr>
                <a:srgbClr val="009DDC"/>
              </a:buClr>
              <a:buFont typeface="Arial Black" pitchFamily="34" charset="0"/>
              <a:buAutoNum type="arabicPeriod"/>
            </a:pPr>
            <a:endParaRPr lang="en-US" altLang="en-US" sz="16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sz="2400" dirty="0" smtClean="0">
                <a:ea typeface="Calibri" pitchFamily="34" charset="0"/>
              </a:rPr>
              <a:t>Single-Sided vs. Double-Sided Memory</a:t>
            </a:r>
          </a:p>
        </p:txBody>
      </p:sp>
      <p:sp>
        <p:nvSpPr>
          <p:cNvPr id="9219" name="Content Placeholder 2"/>
          <p:cNvSpPr>
            <a:spLocks noGrp="1"/>
          </p:cNvSpPr>
          <p:nvPr>
            <p:ph idx="1"/>
          </p:nvPr>
        </p:nvSpPr>
        <p:spPr>
          <a:xfrm>
            <a:off x="914400" y="1600200"/>
            <a:ext cx="7772400" cy="4800600"/>
          </a:xfrm>
        </p:spPr>
        <p:txBody>
          <a:bodyPr/>
          <a:lstStyle/>
          <a:p>
            <a:pPr eaLnBrk="1" hangingPunct="1">
              <a:buClr>
                <a:srgbClr val="0070C0"/>
              </a:buClr>
              <a:buFont typeface="Wingdings" pitchFamily="2" charset="2"/>
              <a:buChar char="§"/>
            </a:pPr>
            <a:r>
              <a:rPr lang="en-US" altLang="en-US" sz="1600" b="1" dirty="0" smtClean="0"/>
              <a:t>Single-sided: </a:t>
            </a:r>
          </a:p>
          <a:p>
            <a:pPr lvl="1" eaLnBrk="1" hangingPunct="1">
              <a:buClr>
                <a:srgbClr val="0070C0"/>
              </a:buClr>
              <a:buFont typeface="Wingdings" pitchFamily="2" charset="2"/>
              <a:buChar char="§"/>
            </a:pPr>
            <a:r>
              <a:rPr lang="en-US" altLang="en-US" sz="1400" dirty="0" smtClean="0"/>
              <a:t>An expansion bank of RAM where all of the available memory is accessible by the PC.</a:t>
            </a:r>
          </a:p>
          <a:p>
            <a:pPr lvl="1" eaLnBrk="1" hangingPunct="1">
              <a:buClr>
                <a:srgbClr val="0070C0"/>
              </a:buClr>
              <a:buFont typeface="Wingdings" pitchFamily="2" charset="2"/>
              <a:buChar char="§"/>
            </a:pPr>
            <a:r>
              <a:rPr lang="en-US" altLang="en-US" sz="1400" dirty="0" smtClean="0"/>
              <a:t>Chips can be on one or both sides of the RAM module.</a:t>
            </a:r>
          </a:p>
          <a:p>
            <a:pPr eaLnBrk="1" hangingPunct="1">
              <a:buClr>
                <a:srgbClr val="0070C0"/>
              </a:buClr>
              <a:buFont typeface="Wingdings" pitchFamily="2" charset="2"/>
              <a:buChar char="§"/>
            </a:pPr>
            <a:r>
              <a:rPr lang="en-US" altLang="en-US" sz="1600" b="1" dirty="0" smtClean="0"/>
              <a:t>Double-sided: </a:t>
            </a:r>
          </a:p>
          <a:p>
            <a:pPr lvl="1" eaLnBrk="1" hangingPunct="1">
              <a:buClr>
                <a:srgbClr val="0070C0"/>
              </a:buClr>
              <a:buFont typeface="Wingdings" pitchFamily="2" charset="2"/>
              <a:buChar char="§"/>
            </a:pPr>
            <a:r>
              <a:rPr lang="en-US" altLang="en-US" sz="1400" dirty="0" smtClean="0"/>
              <a:t>Two banks of RAM where only one bank is accessible by the PC at one time.</a:t>
            </a:r>
          </a:p>
          <a:p>
            <a:pPr lvl="1" eaLnBrk="1" hangingPunct="1">
              <a:buClr>
                <a:srgbClr val="0070C0"/>
              </a:buClr>
              <a:buFont typeface="Wingdings" pitchFamily="2" charset="2"/>
              <a:buChar char="§"/>
            </a:pPr>
            <a:r>
              <a:rPr lang="en-US" altLang="en-US" sz="1400" dirty="0" smtClean="0"/>
              <a:t>Chips are placed on both sides of the RAM module.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z="2400" dirty="0" smtClean="0">
                <a:ea typeface="Calibri" pitchFamily="34" charset="0"/>
              </a:rPr>
              <a:t>ECC vs. Non-ECC</a:t>
            </a:r>
          </a:p>
        </p:txBody>
      </p:sp>
      <p:sp>
        <p:nvSpPr>
          <p:cNvPr id="10243" name="Content Placeholder 2"/>
          <p:cNvSpPr>
            <a:spLocks noGrp="1"/>
          </p:cNvSpPr>
          <p:nvPr>
            <p:ph idx="1"/>
          </p:nvPr>
        </p:nvSpPr>
        <p:spPr>
          <a:xfrm>
            <a:off x="914400" y="1600200"/>
            <a:ext cx="7772400" cy="4800600"/>
          </a:xfrm>
        </p:spPr>
        <p:txBody>
          <a:bodyPr/>
          <a:lstStyle/>
          <a:p>
            <a:pPr>
              <a:buClr>
                <a:srgbClr val="009DDC"/>
              </a:buClr>
              <a:buFont typeface="Wingdings" pitchFamily="2" charset="2"/>
              <a:buChar char="§"/>
            </a:pPr>
            <a:r>
              <a:rPr lang="en-US" altLang="en-US" sz="1600" b="1" dirty="0" smtClean="0">
                <a:cs typeface="Arial" charset="0"/>
              </a:rPr>
              <a:t>ECC:</a:t>
            </a:r>
          </a:p>
          <a:p>
            <a:pPr lvl="1">
              <a:buClr>
                <a:srgbClr val="009DDC"/>
              </a:buClr>
              <a:buFont typeface="Wingdings" pitchFamily="2" charset="2"/>
              <a:buChar char="§"/>
            </a:pPr>
            <a:r>
              <a:rPr lang="en-US" altLang="en-US" sz="1400" dirty="0" smtClean="0">
                <a:cs typeface="Arial" charset="0"/>
              </a:rPr>
              <a:t>Uses several bits of a data string to check for errors.</a:t>
            </a:r>
          </a:p>
          <a:p>
            <a:pPr lvl="1">
              <a:buClr>
                <a:srgbClr val="009DDC"/>
              </a:buClr>
              <a:buFont typeface="Wingdings" pitchFamily="2" charset="2"/>
              <a:buChar char="§"/>
            </a:pPr>
            <a:r>
              <a:rPr lang="en-US" altLang="en-US" sz="1400" dirty="0" smtClean="0">
                <a:cs typeface="Arial" charset="0"/>
              </a:rPr>
              <a:t>ECC chip</a:t>
            </a:r>
          </a:p>
          <a:p>
            <a:pPr lvl="1">
              <a:buClr>
                <a:srgbClr val="009DDC"/>
              </a:buClr>
              <a:buFont typeface="Wingdings" pitchFamily="2" charset="2"/>
              <a:buChar char="§"/>
            </a:pPr>
            <a:r>
              <a:rPr lang="en-US" altLang="en-US" sz="1400" dirty="0" smtClean="0">
                <a:cs typeface="Arial" charset="0"/>
              </a:rPr>
              <a:t>Used only in upper-end systems such as high-end workstations and servers.</a:t>
            </a:r>
          </a:p>
          <a:p>
            <a:pPr>
              <a:buClr>
                <a:srgbClr val="009DDC"/>
              </a:buClr>
              <a:buFont typeface="Wingdings" pitchFamily="2" charset="2"/>
              <a:buChar char="§"/>
            </a:pPr>
            <a:r>
              <a:rPr lang="en-US" altLang="en-US" sz="1600" b="1" dirty="0" smtClean="0">
                <a:cs typeface="Arial" charset="0"/>
              </a:rPr>
              <a:t>Non-ECC:</a:t>
            </a:r>
          </a:p>
          <a:p>
            <a:pPr lvl="1">
              <a:buClr>
                <a:srgbClr val="009DDC"/>
              </a:buClr>
              <a:buFont typeface="Wingdings" pitchFamily="2" charset="2"/>
              <a:buChar char="§"/>
            </a:pPr>
            <a:r>
              <a:rPr lang="en-US" altLang="en-US" sz="1400" dirty="0" smtClean="0">
                <a:cs typeface="Arial" charset="0"/>
              </a:rPr>
              <a:t>Standard desktop PCs.</a:t>
            </a:r>
          </a:p>
          <a:p>
            <a:pPr lvl="1">
              <a:buClr>
                <a:srgbClr val="009DDC"/>
              </a:buClr>
              <a:buFont typeface="Wingdings" pitchFamily="2" charset="2"/>
              <a:buChar char="§"/>
            </a:pPr>
            <a:r>
              <a:rPr lang="en-US" altLang="en-US" sz="1400" dirty="0" smtClean="0">
                <a:cs typeface="Arial" charset="0"/>
              </a:rPr>
              <a:t>Often used parity to detect data errors, but cannot correct errors that are found.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z="2400" dirty="0" smtClean="0">
                <a:ea typeface="Calibri" pitchFamily="34" charset="0"/>
              </a:rPr>
              <a:t>RAM Configurations</a:t>
            </a:r>
          </a:p>
        </p:txBody>
      </p:sp>
      <p:sp>
        <p:nvSpPr>
          <p:cNvPr id="12291" name="Content Placeholder 2"/>
          <p:cNvSpPr>
            <a:spLocks noGrp="1"/>
          </p:cNvSpPr>
          <p:nvPr>
            <p:ph idx="1"/>
          </p:nvPr>
        </p:nvSpPr>
        <p:spPr>
          <a:xfrm>
            <a:off x="990600" y="1676400"/>
            <a:ext cx="6853238" cy="1397000"/>
          </a:xfrm>
        </p:spPr>
        <p:txBody>
          <a:bodyPr/>
          <a:lstStyle/>
          <a:p>
            <a:pPr>
              <a:buClr>
                <a:srgbClr val="009DDC"/>
              </a:buClr>
              <a:buFont typeface="Wingdings" pitchFamily="2" charset="2"/>
              <a:buChar char="§"/>
            </a:pPr>
            <a:r>
              <a:rPr lang="en-US" altLang="en-US" sz="1600" b="1" dirty="0" smtClean="0">
                <a:cs typeface="Arial" charset="0"/>
              </a:rPr>
              <a:t>Single channel</a:t>
            </a:r>
          </a:p>
          <a:p>
            <a:pPr>
              <a:buClr>
                <a:srgbClr val="009DDC"/>
              </a:buClr>
              <a:buFont typeface="Wingdings" pitchFamily="2" charset="2"/>
              <a:buChar char="§"/>
            </a:pPr>
            <a:r>
              <a:rPr lang="en-US" altLang="en-US" sz="1600" b="1" dirty="0" smtClean="0">
                <a:cs typeface="Arial" charset="0"/>
              </a:rPr>
              <a:t>Dual channel</a:t>
            </a:r>
          </a:p>
          <a:p>
            <a:pPr>
              <a:buClr>
                <a:srgbClr val="009DDC"/>
              </a:buClr>
              <a:buFont typeface="Wingdings" pitchFamily="2" charset="2"/>
              <a:buChar char="§"/>
            </a:pPr>
            <a:r>
              <a:rPr lang="en-US" altLang="en-US" sz="1600" b="1" dirty="0" smtClean="0">
                <a:cs typeface="Arial" charset="0"/>
              </a:rPr>
              <a:t>Triple channel</a:t>
            </a:r>
          </a:p>
          <a:p>
            <a:pPr>
              <a:buClr>
                <a:srgbClr val="009DDC"/>
              </a:buClr>
              <a:buFont typeface="Wingdings" pitchFamily="2" charset="2"/>
              <a:buChar char="§"/>
            </a:pPr>
            <a:r>
              <a:rPr lang="en-US" altLang="en-US" sz="1600" b="1" dirty="0" smtClean="0">
                <a:cs typeface="Arial" charset="0"/>
              </a:rPr>
              <a:t>Quad channel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2400" dirty="0" smtClean="0">
                <a:ea typeface="Calibri" pitchFamily="34" charset="0"/>
              </a:rPr>
              <a:t>Parity vs. Non-Parity</a:t>
            </a:r>
          </a:p>
        </p:txBody>
      </p:sp>
      <p:sp>
        <p:nvSpPr>
          <p:cNvPr id="13315" name="Content Placeholder 2"/>
          <p:cNvSpPr>
            <a:spLocks noGrp="1"/>
          </p:cNvSpPr>
          <p:nvPr>
            <p:ph idx="1"/>
          </p:nvPr>
        </p:nvSpPr>
        <p:spPr>
          <a:xfrm>
            <a:off x="762000" y="1600200"/>
            <a:ext cx="7848600" cy="2978150"/>
          </a:xfrm>
        </p:spPr>
        <p:txBody>
          <a:bodyPr/>
          <a:lstStyle/>
          <a:p>
            <a:pPr>
              <a:buClr>
                <a:srgbClr val="009DDC"/>
              </a:buClr>
              <a:buFont typeface="Wingdings" pitchFamily="2" charset="2"/>
              <a:buChar char="§"/>
              <a:defRPr/>
            </a:pPr>
            <a:r>
              <a:rPr lang="en-US" altLang="en-US" sz="1600" b="1" dirty="0" smtClean="0">
                <a:cs typeface="Arial" charset="0"/>
              </a:rPr>
              <a:t>Parity:</a:t>
            </a:r>
          </a:p>
          <a:p>
            <a:pPr lvl="1">
              <a:buClr>
                <a:srgbClr val="009DDC"/>
              </a:buClr>
              <a:buFont typeface="Wingdings" pitchFamily="2" charset="2"/>
              <a:buChar char="§"/>
              <a:defRPr/>
            </a:pPr>
            <a:r>
              <a:rPr lang="en-US" altLang="en-US" sz="1400" dirty="0" smtClean="0">
                <a:cs typeface="Arial" charset="0"/>
              </a:rPr>
              <a:t>Older error-checking method that is used in RAM to detect errors that occur during transmission.</a:t>
            </a:r>
          </a:p>
          <a:p>
            <a:pPr lvl="1">
              <a:buClr>
                <a:srgbClr val="009DDC"/>
              </a:buClr>
              <a:buFont typeface="Wingdings" pitchFamily="2" charset="2"/>
              <a:buChar char="§"/>
              <a:defRPr/>
            </a:pPr>
            <a:r>
              <a:rPr lang="en-US" altLang="en-US" sz="1400" dirty="0" smtClean="0">
                <a:cs typeface="Arial" charset="0"/>
              </a:rPr>
              <a:t>Uses a single parity bit to determine if pieces of data match.</a:t>
            </a:r>
          </a:p>
          <a:p>
            <a:pPr lvl="1">
              <a:buClr>
                <a:srgbClr val="009DDC"/>
              </a:buClr>
              <a:buFont typeface="Wingdings" pitchFamily="2" charset="2"/>
              <a:buChar char="§"/>
              <a:defRPr/>
            </a:pPr>
            <a:r>
              <a:rPr lang="en-US" altLang="en-US" sz="1400" dirty="0" smtClean="0">
                <a:cs typeface="Arial" charset="0"/>
              </a:rPr>
              <a:t>Seldom used except for in server computers.</a:t>
            </a:r>
          </a:p>
          <a:p>
            <a:pPr>
              <a:buClr>
                <a:srgbClr val="009DDC"/>
              </a:buClr>
              <a:buFont typeface="Wingdings" pitchFamily="2" charset="2"/>
              <a:buChar char="§"/>
              <a:defRPr/>
            </a:pPr>
            <a:r>
              <a:rPr lang="en-US" altLang="en-US" sz="1600" b="1" dirty="0" smtClean="0">
                <a:cs typeface="Arial" charset="0"/>
              </a:rPr>
              <a:t>Non-Parity:</a:t>
            </a:r>
          </a:p>
          <a:p>
            <a:pPr lvl="1">
              <a:buClr>
                <a:srgbClr val="009DDC"/>
              </a:buClr>
              <a:buFont typeface="Wingdings" pitchFamily="2" charset="2"/>
              <a:buChar char="§"/>
              <a:defRPr/>
            </a:pPr>
            <a:r>
              <a:rPr lang="en-US" altLang="en-US" sz="1400" dirty="0" smtClean="0">
                <a:cs typeface="Arial" charset="0"/>
              </a:rPr>
              <a:t>Relies on other system components to check for RAM transmission errors.</a:t>
            </a:r>
          </a:p>
          <a:p>
            <a:pPr lvl="1">
              <a:buClr>
                <a:srgbClr val="009DDC"/>
              </a:buClr>
              <a:buFont typeface="Wingdings" pitchFamily="2" charset="2"/>
              <a:buChar char="§"/>
              <a:defRPr/>
            </a:pPr>
            <a:r>
              <a:rPr lang="en-US" altLang="en-US" sz="1400" dirty="0" smtClean="0">
                <a:cs typeface="Arial" charset="0"/>
              </a:rPr>
              <a:t>Used in most PCs.</a:t>
            </a:r>
          </a:p>
          <a:p>
            <a:pPr marL="457200" lvl="1" indent="0">
              <a:buClr>
                <a:srgbClr val="009DDC"/>
              </a:buClr>
              <a:buFontTx/>
              <a:buNone/>
              <a:defRPr/>
            </a:pPr>
            <a:endParaRPr lang="en-US" altLang="en-US" sz="1400" dirty="0" smtClean="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z="2400" dirty="0" smtClean="0">
                <a:ea typeface="Calibri" pitchFamily="34" charset="0"/>
              </a:rPr>
              <a:t>Buffered vs. Non-Buffered</a:t>
            </a:r>
          </a:p>
        </p:txBody>
      </p:sp>
      <p:sp>
        <p:nvSpPr>
          <p:cNvPr id="15363" name="Content Placeholder 2"/>
          <p:cNvSpPr>
            <a:spLocks noGrp="1"/>
          </p:cNvSpPr>
          <p:nvPr>
            <p:ph idx="1"/>
          </p:nvPr>
        </p:nvSpPr>
        <p:spPr>
          <a:xfrm>
            <a:off x="914400" y="1524000"/>
            <a:ext cx="7772400" cy="4876800"/>
          </a:xfrm>
        </p:spPr>
        <p:txBody>
          <a:bodyPr/>
          <a:lstStyle/>
          <a:p>
            <a:pPr eaLnBrk="1" hangingPunct="1">
              <a:buClr>
                <a:srgbClr val="0070C0"/>
              </a:buClr>
              <a:buFont typeface="Wingdings" pitchFamily="2" charset="2"/>
              <a:buChar char="§"/>
            </a:pPr>
            <a:r>
              <a:rPr lang="en-US" altLang="en-US" sz="1600" b="1" dirty="0" smtClean="0"/>
              <a:t>Buffered RAM</a:t>
            </a:r>
          </a:p>
          <a:p>
            <a:pPr lvl="1" eaLnBrk="1" hangingPunct="1">
              <a:buClr>
                <a:srgbClr val="0070C0"/>
              </a:buClr>
              <a:buFont typeface="Wingdings" pitchFamily="2" charset="2"/>
              <a:buChar char="§"/>
            </a:pPr>
            <a:r>
              <a:rPr lang="en-US" altLang="en-US" sz="1400" dirty="0" smtClean="0"/>
              <a:t>Control chip helps the memory controller.</a:t>
            </a:r>
          </a:p>
          <a:p>
            <a:pPr lvl="1" eaLnBrk="1" hangingPunct="1">
              <a:buClr>
                <a:srgbClr val="0070C0"/>
              </a:buClr>
              <a:buFont typeface="Wingdings" pitchFamily="2" charset="2"/>
              <a:buChar char="§"/>
            </a:pPr>
            <a:r>
              <a:rPr lang="en-US" altLang="en-US" sz="1400" dirty="0" smtClean="0"/>
              <a:t>Used with large amounts of RAM, like in servers.</a:t>
            </a:r>
          </a:p>
          <a:p>
            <a:pPr lvl="1" eaLnBrk="1" hangingPunct="1">
              <a:buClr>
                <a:srgbClr val="0070C0"/>
              </a:buClr>
              <a:buFont typeface="Wingdings" pitchFamily="2" charset="2"/>
              <a:buChar char="§"/>
            </a:pPr>
            <a:r>
              <a:rPr lang="en-US" altLang="en-US" sz="1400" dirty="0" smtClean="0"/>
              <a:t>Often includes ECC circuitry.</a:t>
            </a:r>
          </a:p>
          <a:p>
            <a:pPr eaLnBrk="1" hangingPunct="1">
              <a:buClr>
                <a:srgbClr val="0070C0"/>
              </a:buClr>
              <a:buFont typeface="Wingdings" pitchFamily="2" charset="2"/>
              <a:buChar char="§"/>
            </a:pPr>
            <a:r>
              <a:rPr lang="en-US" altLang="en-US" sz="1600" b="1" dirty="0" smtClean="0"/>
              <a:t>Non-buffered RAM</a:t>
            </a:r>
          </a:p>
          <a:p>
            <a:pPr lvl="1" eaLnBrk="1" hangingPunct="1">
              <a:buClr>
                <a:srgbClr val="0070C0"/>
              </a:buClr>
              <a:buFont typeface="Wingdings" pitchFamily="2" charset="2"/>
              <a:buChar char="§"/>
            </a:pPr>
            <a:r>
              <a:rPr lang="en-US" altLang="en-US" sz="1400" dirty="0" smtClean="0"/>
              <a:t>Communicates directly with the memory controller.</a:t>
            </a:r>
          </a:p>
          <a:p>
            <a:pPr lvl="1" eaLnBrk="1" hangingPunct="1">
              <a:buClr>
                <a:srgbClr val="0070C0"/>
              </a:buClr>
              <a:buFont typeface="Wingdings" pitchFamily="2" charset="2"/>
              <a:buChar char="§"/>
            </a:pPr>
            <a:r>
              <a:rPr lang="en-US" altLang="en-US" sz="1400" dirty="0" smtClean="0"/>
              <a:t>Often found in workstations and gaming PCs.</a:t>
            </a:r>
          </a:p>
          <a:p>
            <a:pPr lvl="1" eaLnBrk="1" hangingPunct="1">
              <a:buClr>
                <a:srgbClr val="0070C0"/>
              </a:buClr>
              <a:buFont typeface="Wingdings" pitchFamily="2" charset="2"/>
              <a:buChar char="§"/>
            </a:pPr>
            <a:r>
              <a:rPr lang="en-US" altLang="en-US" sz="1400" dirty="0" smtClean="0"/>
              <a:t>Less expensive and faster than buffered RAM.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z="2400" b="1" i="0" dirty="0" smtClean="0">
                <a:latin typeface="Calibri" pitchFamily="34" charset="0"/>
                <a:ea typeface="Calibri" pitchFamily="34" charset="0"/>
                <a:cs typeface="Calibri" pitchFamily="34" charset="0"/>
              </a:rPr>
              <a:t>RAM Compatibility</a:t>
            </a:r>
          </a:p>
        </p:txBody>
      </p:sp>
      <p:graphicFrame>
        <p:nvGraphicFramePr>
          <p:cNvPr id="102423" name="Group 23"/>
          <p:cNvGraphicFramePr>
            <a:graphicFrameLocks noGrp="1"/>
          </p:cNvGraphicFramePr>
          <p:nvPr/>
        </p:nvGraphicFramePr>
        <p:xfrm>
          <a:off x="952500" y="2362200"/>
          <a:ext cx="7239000" cy="2809955"/>
        </p:xfrm>
        <a:graphic>
          <a:graphicData uri="http://schemas.openxmlformats.org/drawingml/2006/table">
            <a:tbl>
              <a:tblPr/>
              <a:tblGrid>
                <a:gridCol w="1676400"/>
                <a:gridCol w="5562600"/>
              </a:tblGrid>
              <a:tr h="457102">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Specification</a:t>
                      </a:r>
                    </a:p>
                  </a:txBody>
                  <a:tcPr marT="45710" marB="4571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Description</a:t>
                      </a:r>
                    </a:p>
                  </a:txBody>
                  <a:tcPr marT="45710" marB="4571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929572">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CAS latency</a:t>
                      </a:r>
                    </a:p>
                  </a:txBody>
                  <a:tcPr marT="45710" marB="4571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Column address strobe (CAS) is a signal the processor sends to a memory circuit to activate a column address. The latency indicates how many clock cycles it will take for the memory module to or write a column of data from a memory module and return the data requested by the CPU. Make sure that additional modules have the same CAS latency.</a:t>
                      </a:r>
                    </a:p>
                  </a:txBody>
                  <a:tcPr marT="45710" marB="4571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661364">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Timing</a:t>
                      </a:r>
                    </a:p>
                  </a:txBody>
                  <a:tcPr marT="45710" marB="4571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RAS.</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RP time.</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Row Active Time.</a:t>
                      </a:r>
                    </a:p>
                  </a:txBody>
                  <a:tcPr marT="45710" marB="4571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761837">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Voltage</a:t>
                      </a:r>
                    </a:p>
                  </a:txBody>
                  <a:tcPr marT="45710" marB="4571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The voltage should be the same as the existing memory modules. </a:t>
                      </a:r>
                    </a:p>
                  </a:txBody>
                  <a:tcPr marT="45710" marB="4571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ilt_visuals_template_v2_5">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ilt_visuals_template_v2_5</Template>
  <TotalTime>5337</TotalTime>
  <Words>1680</Words>
  <Application>Microsoft Office PowerPoint</Application>
  <PresentationFormat>On-screen Show (4:3)</PresentationFormat>
  <Paragraphs>285</Paragraphs>
  <Slides>30</Slides>
  <Notes>8</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ilt_visuals_template_v2_5</vt:lpstr>
      <vt:lpstr>Managing Data Storage</vt:lpstr>
      <vt:lpstr>RAM Modules</vt:lpstr>
      <vt:lpstr>RAM Types</vt:lpstr>
      <vt:lpstr>Single-Sided vs. Double-Sided Memory</vt:lpstr>
      <vt:lpstr>ECC vs. Non-ECC</vt:lpstr>
      <vt:lpstr>RAM Configurations</vt:lpstr>
      <vt:lpstr>Parity vs. Non-Parity</vt:lpstr>
      <vt:lpstr>Buffered vs. Non-Buffered</vt:lpstr>
      <vt:lpstr>RAM Compatibility</vt:lpstr>
      <vt:lpstr>Common RAM Issues</vt:lpstr>
      <vt:lpstr>Storage Devices</vt:lpstr>
      <vt:lpstr>Internal Storage Device Considerations</vt:lpstr>
      <vt:lpstr>External Storage Device Considerations</vt:lpstr>
      <vt:lpstr>Disk Management</vt:lpstr>
      <vt:lpstr>RAID</vt:lpstr>
      <vt:lpstr>RAID Standards</vt:lpstr>
      <vt:lpstr>Common RAID Levels</vt:lpstr>
      <vt:lpstr>System Firmware</vt:lpstr>
      <vt:lpstr>Firmware Upgrades</vt:lpstr>
      <vt:lpstr>System Firmware Components</vt:lpstr>
      <vt:lpstr>System Firmware Configuration Options</vt:lpstr>
      <vt:lpstr>System Firmware Configuration  Options (Cont.)</vt:lpstr>
      <vt:lpstr>Secure Boot</vt:lpstr>
      <vt:lpstr>Built-In System Firmware Diagnostics</vt:lpstr>
      <vt:lpstr>System Firmware Monitoring Capabilities</vt:lpstr>
      <vt:lpstr>Drive and Array Troubleshooting Tools</vt:lpstr>
      <vt:lpstr>Common Hard Drive Symptoms</vt:lpstr>
      <vt:lpstr>Common Array Issues</vt:lpstr>
      <vt:lpstr>SMART</vt:lpstr>
      <vt:lpstr>Reflective Questions</vt:lpstr>
    </vt:vector>
  </TitlesOfParts>
  <Company>Element 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Courseware Resource Supplement</dc:subject>
  <dc:creator>Kelly Popen</dc:creator>
  <dc:description>Version 1.6_x000d_
03.31.03</dc:description>
  <cp:lastModifiedBy>Tricia Murphy</cp:lastModifiedBy>
  <cp:revision>196</cp:revision>
  <dcterms:created xsi:type="dcterms:W3CDTF">2012-07-20T19:09:56Z</dcterms:created>
  <dcterms:modified xsi:type="dcterms:W3CDTF">2016-02-24T18:51:51Z</dcterms:modified>
  <cp:category>Templates</cp:category>
</cp:coreProperties>
</file>