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95" r:id="rId2"/>
    <p:sldId id="312" r:id="rId3"/>
    <p:sldId id="313" r:id="rId4"/>
    <p:sldId id="345" r:id="rId5"/>
    <p:sldId id="348" r:id="rId6"/>
    <p:sldId id="349" r:id="rId7"/>
    <p:sldId id="314" r:id="rId8"/>
    <p:sldId id="315" r:id="rId9"/>
    <p:sldId id="316" r:id="rId10"/>
    <p:sldId id="317" r:id="rId11"/>
    <p:sldId id="318" r:id="rId12"/>
    <p:sldId id="350" r:id="rId13"/>
    <p:sldId id="320" r:id="rId14"/>
    <p:sldId id="351" r:id="rId15"/>
    <p:sldId id="352" r:id="rId16"/>
    <p:sldId id="324" r:id="rId17"/>
    <p:sldId id="326" r:id="rId18"/>
    <p:sldId id="327" r:id="rId19"/>
    <p:sldId id="328" r:id="rId20"/>
    <p:sldId id="329" r:id="rId21"/>
    <p:sldId id="354" r:id="rId22"/>
    <p:sldId id="331" r:id="rId23"/>
    <p:sldId id="333" r:id="rId24"/>
    <p:sldId id="353" r:id="rId25"/>
    <p:sldId id="334" r:id="rId26"/>
    <p:sldId id="336" r:id="rId27"/>
    <p:sldId id="337" r:id="rId28"/>
    <p:sldId id="338" r:id="rId29"/>
    <p:sldId id="339" r:id="rId30"/>
    <p:sldId id="340" r:id="rId31"/>
    <p:sldId id="341" r:id="rId32"/>
    <p:sldId id="342" r:id="rId33"/>
    <p:sldId id="343" r:id="rId34"/>
    <p:sldId id="311" r:id="rId35"/>
  </p:sldIdLst>
  <p:sldSz cx="9144000" cy="6858000" type="screen4x3"/>
  <p:notesSz cx="7124700" cy="9410700"/>
  <p:custDataLst>
    <p:tags r:id="rId3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C"/>
    <a:srgbClr val="FFFFCC"/>
    <a:srgbClr val="262CBE"/>
    <a:srgbClr val="DDDDDD"/>
    <a:srgbClr val="C4C4C4"/>
    <a:srgbClr val="CC3300"/>
    <a:srgbClr val="878787"/>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434" autoAdjust="0"/>
  </p:normalViewPr>
  <p:slideViewPr>
    <p:cSldViewPr>
      <p:cViewPr varScale="1">
        <p:scale>
          <a:sx n="65" d="100"/>
          <a:sy n="65" d="100"/>
        </p:scale>
        <p:origin x="834"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8" Type="http://schemas.openxmlformats.org/officeDocument/2006/relationships/slide" Target="slides/slide22.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 Id="rId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defTabSz="939800" eaLnBrk="1" hangingPunct="1">
              <a:defRPr sz="1200">
                <a:latin typeface="Arial" charset="0"/>
                <a:cs typeface="+mn-cs"/>
              </a:defRPr>
            </a:lvl1pPr>
          </a:lstStyle>
          <a:p>
            <a:pPr>
              <a:defRPr/>
            </a:pPr>
            <a:endParaRPr lang="en-US" dirty="0"/>
          </a:p>
        </p:txBody>
      </p:sp>
      <p:sp>
        <p:nvSpPr>
          <p:cNvPr id="114691" name="Rectangle 3"/>
          <p:cNvSpPr>
            <a:spLocks noGrp="1" noChangeArrowheads="1"/>
          </p:cNvSpPr>
          <p:nvPr>
            <p:ph type="dt" sz="quarter" idx="1"/>
          </p:nvPr>
        </p:nvSpPr>
        <p:spPr bwMode="auto">
          <a:xfrm>
            <a:off x="4037013" y="0"/>
            <a:ext cx="3087687"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algn="r" defTabSz="939800" eaLnBrk="1" hangingPunct="1">
              <a:defRPr sz="1200">
                <a:latin typeface="Arial" charset="0"/>
                <a:cs typeface="+mn-cs"/>
              </a:defRPr>
            </a:lvl1pPr>
          </a:lstStyle>
          <a:p>
            <a:pPr>
              <a:defRPr/>
            </a:pPr>
            <a:endParaRPr lang="en-US" dirty="0"/>
          </a:p>
        </p:txBody>
      </p:sp>
      <p:sp>
        <p:nvSpPr>
          <p:cNvPr id="114692" name="Rectangle 4"/>
          <p:cNvSpPr>
            <a:spLocks noGrp="1" noChangeArrowheads="1"/>
          </p:cNvSpPr>
          <p:nvPr>
            <p:ph type="ftr" sz="quarter" idx="2"/>
          </p:nvPr>
        </p:nvSpPr>
        <p:spPr bwMode="auto">
          <a:xfrm>
            <a:off x="0" y="8939213"/>
            <a:ext cx="3087688" cy="471487"/>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defTabSz="939800" eaLnBrk="1" hangingPunct="1">
              <a:defRPr sz="1200">
                <a:latin typeface="Arial" charset="0"/>
                <a:cs typeface="+mn-cs"/>
              </a:defRPr>
            </a:lvl1pPr>
          </a:lstStyle>
          <a:p>
            <a:pPr>
              <a:defRPr/>
            </a:pPr>
            <a:endParaRPr lang="en-US" dirty="0"/>
          </a:p>
        </p:txBody>
      </p:sp>
      <p:sp>
        <p:nvSpPr>
          <p:cNvPr id="114693" name="Rectangle 5"/>
          <p:cNvSpPr>
            <a:spLocks noGrp="1" noChangeArrowheads="1"/>
          </p:cNvSpPr>
          <p:nvPr>
            <p:ph type="sldNum" sz="quarter" idx="3"/>
          </p:nvPr>
        </p:nvSpPr>
        <p:spPr bwMode="auto">
          <a:xfrm>
            <a:off x="4037013" y="8939213"/>
            <a:ext cx="3087687" cy="471487"/>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algn="r" defTabSz="939800" eaLnBrk="1" hangingPunct="1">
              <a:defRPr sz="1200"/>
            </a:lvl1pPr>
          </a:lstStyle>
          <a:p>
            <a:fld id="{19366495-D2DF-481E-8059-9B98BBBC7876}" type="slidenum">
              <a:rPr lang="en-US" altLang="en-US"/>
              <a:pPr/>
              <a:t>‹#›</a:t>
            </a:fld>
            <a:endParaRPr lang="en-US" altLang="en-US" dirty="0"/>
          </a:p>
        </p:txBody>
      </p:sp>
    </p:spTree>
    <p:extLst>
      <p:ext uri="{BB962C8B-B14F-4D97-AF65-F5344CB8AC3E}">
        <p14:creationId xmlns:p14="http://schemas.microsoft.com/office/powerpoint/2010/main" val="438407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defTabSz="939800" eaLnBrk="1" hangingPunct="1">
              <a:defRPr sz="1200">
                <a:latin typeface="Arial" charset="0"/>
                <a:cs typeface="+mn-cs"/>
              </a:defRPr>
            </a:lvl1pPr>
          </a:lstStyle>
          <a:p>
            <a:pPr>
              <a:defRPr/>
            </a:pPr>
            <a:endParaRPr lang="en-US" dirty="0"/>
          </a:p>
        </p:txBody>
      </p:sp>
      <p:sp>
        <p:nvSpPr>
          <p:cNvPr id="4099" name="Rectangle 3"/>
          <p:cNvSpPr>
            <a:spLocks noGrp="1" noChangeArrowheads="1"/>
          </p:cNvSpPr>
          <p:nvPr>
            <p:ph type="dt" idx="1"/>
          </p:nvPr>
        </p:nvSpPr>
        <p:spPr bwMode="auto">
          <a:xfrm>
            <a:off x="4035425"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algn="r" defTabSz="939800" eaLnBrk="1" hangingPunct="1">
              <a:defRPr sz="1200">
                <a:latin typeface="Arial" charset="0"/>
                <a:cs typeface="+mn-cs"/>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1209675" y="704850"/>
            <a:ext cx="4705350" cy="3529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12788" y="4470400"/>
            <a:ext cx="5699125" cy="4235450"/>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937625"/>
            <a:ext cx="3087688" cy="471488"/>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defTabSz="939800" eaLnBrk="1" hangingPunct="1">
              <a:defRPr sz="1200">
                <a:latin typeface="Arial"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4035425" y="8937625"/>
            <a:ext cx="3087688" cy="471488"/>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algn="r" defTabSz="939800" eaLnBrk="1" hangingPunct="1">
              <a:defRPr sz="1200"/>
            </a:lvl1pPr>
          </a:lstStyle>
          <a:p>
            <a:fld id="{85F3B5E4-53D2-46C9-B77B-5291514B7404}" type="slidenum">
              <a:rPr lang="en-US" altLang="en-US"/>
              <a:pPr/>
              <a:t>‹#›</a:t>
            </a:fld>
            <a:endParaRPr lang="en-US" altLang="en-US" dirty="0"/>
          </a:p>
        </p:txBody>
      </p:sp>
    </p:spTree>
    <p:extLst>
      <p:ext uri="{BB962C8B-B14F-4D97-AF65-F5344CB8AC3E}">
        <p14:creationId xmlns:p14="http://schemas.microsoft.com/office/powerpoint/2010/main" val="1247247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6E912C91-FE35-4A20-A6AE-356EAE0876F1}" type="slidenum">
              <a:rPr lang="en-US" altLang="en-US"/>
              <a:pPr>
                <a:spcBef>
                  <a:spcPct val="0"/>
                </a:spcBef>
              </a:pPr>
              <a:t>1</a:t>
            </a:fld>
            <a:endParaRPr lang="en-US" altLang="en-US" dirty="0"/>
          </a:p>
        </p:txBody>
      </p:sp>
      <p:sp>
        <p:nvSpPr>
          <p:cNvPr id="5123" name="Rectangle 2"/>
          <p:cNvSpPr>
            <a:spLocks noGrp="1" noRot="1" noChangeAspect="1" noChangeArrowheads="1" noTextEdit="1"/>
          </p:cNvSpPr>
          <p:nvPr>
            <p:ph type="sldImg"/>
          </p:nvPr>
        </p:nvSpPr>
        <p:spPr>
          <a:solidFill>
            <a:srgbClr val="FFFFFF"/>
          </a:solidFill>
          <a:ln/>
        </p:spPr>
      </p:sp>
      <p:sp>
        <p:nvSpPr>
          <p:cNvPr id="51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p>
        </p:txBody>
      </p:sp>
    </p:spTree>
    <p:extLst>
      <p:ext uri="{BB962C8B-B14F-4D97-AF65-F5344CB8AC3E}">
        <p14:creationId xmlns:p14="http://schemas.microsoft.com/office/powerpoint/2010/main" val="1687830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1AB4C2BC-CE57-4197-9A6D-DD792695131B}" type="slidenum">
              <a:rPr lang="en-US" altLang="en-US"/>
              <a:pPr>
                <a:spcBef>
                  <a:spcPct val="0"/>
                </a:spcBef>
              </a:pPr>
              <a:t>11</a:t>
            </a:fld>
            <a:endParaRPr lang="en-US" altLang="en-US" dirty="0"/>
          </a:p>
        </p:txBody>
      </p:sp>
    </p:spTree>
    <p:extLst>
      <p:ext uri="{BB962C8B-B14F-4D97-AF65-F5344CB8AC3E}">
        <p14:creationId xmlns:p14="http://schemas.microsoft.com/office/powerpoint/2010/main" val="880091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1E6A4E18-5964-444B-93A0-33EA3B2A763A}" type="slidenum">
              <a:rPr lang="en-US" altLang="en-US"/>
              <a:pPr>
                <a:spcBef>
                  <a:spcPct val="0"/>
                </a:spcBef>
              </a:pPr>
              <a:t>12</a:t>
            </a:fld>
            <a:endParaRPr lang="en-US" altLang="en-US" dirty="0"/>
          </a:p>
        </p:txBody>
      </p:sp>
    </p:spTree>
    <p:extLst>
      <p:ext uri="{BB962C8B-B14F-4D97-AF65-F5344CB8AC3E}">
        <p14:creationId xmlns:p14="http://schemas.microsoft.com/office/powerpoint/2010/main" val="1296481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7119B421-65C1-4651-B425-9232A98C7F6D}" type="slidenum">
              <a:rPr lang="en-US" altLang="en-US"/>
              <a:pPr>
                <a:spcBef>
                  <a:spcPct val="0"/>
                </a:spcBef>
              </a:pPr>
              <a:t>14</a:t>
            </a:fld>
            <a:endParaRPr lang="en-US" altLang="en-US" dirty="0"/>
          </a:p>
        </p:txBody>
      </p:sp>
    </p:spTree>
    <p:extLst>
      <p:ext uri="{BB962C8B-B14F-4D97-AF65-F5344CB8AC3E}">
        <p14:creationId xmlns:p14="http://schemas.microsoft.com/office/powerpoint/2010/main" val="379584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13B03B83-27B1-4399-BBB6-351EC4D67A4B}" type="slidenum">
              <a:rPr lang="en-US" altLang="en-US"/>
              <a:pPr>
                <a:spcBef>
                  <a:spcPct val="0"/>
                </a:spcBef>
              </a:pPr>
              <a:t>16</a:t>
            </a:fld>
            <a:endParaRPr lang="en-US" altLang="en-US" dirty="0"/>
          </a:p>
        </p:txBody>
      </p:sp>
    </p:spTree>
    <p:extLst>
      <p:ext uri="{BB962C8B-B14F-4D97-AF65-F5344CB8AC3E}">
        <p14:creationId xmlns:p14="http://schemas.microsoft.com/office/powerpoint/2010/main" val="1353076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CA100134-6119-4925-A167-01E11B600295}" type="slidenum">
              <a:rPr lang="en-US" altLang="en-US"/>
              <a:pPr>
                <a:spcBef>
                  <a:spcPct val="0"/>
                </a:spcBef>
              </a:pPr>
              <a:t>18</a:t>
            </a:fld>
            <a:endParaRPr lang="en-US" altLang="en-US" dirty="0"/>
          </a:p>
        </p:txBody>
      </p:sp>
    </p:spTree>
    <p:extLst>
      <p:ext uri="{BB962C8B-B14F-4D97-AF65-F5344CB8AC3E}">
        <p14:creationId xmlns:p14="http://schemas.microsoft.com/office/powerpoint/2010/main" val="3970332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EB1169DF-70F7-4532-B69F-0B711D9663EB}" type="slidenum">
              <a:rPr lang="en-US" altLang="en-US"/>
              <a:pPr>
                <a:spcBef>
                  <a:spcPct val="0"/>
                </a:spcBef>
              </a:pPr>
              <a:t>19</a:t>
            </a:fld>
            <a:endParaRPr lang="en-US" altLang="en-US" dirty="0"/>
          </a:p>
        </p:txBody>
      </p:sp>
    </p:spTree>
    <p:extLst>
      <p:ext uri="{BB962C8B-B14F-4D97-AF65-F5344CB8AC3E}">
        <p14:creationId xmlns:p14="http://schemas.microsoft.com/office/powerpoint/2010/main" val="4211878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8308E76E-1920-46C6-9CF7-26E3AF673B78}" type="slidenum">
              <a:rPr lang="en-US" altLang="en-US"/>
              <a:pPr>
                <a:spcBef>
                  <a:spcPct val="0"/>
                </a:spcBef>
              </a:pPr>
              <a:t>20</a:t>
            </a:fld>
            <a:endParaRPr lang="en-US" altLang="en-US" dirty="0"/>
          </a:p>
        </p:txBody>
      </p:sp>
    </p:spTree>
    <p:extLst>
      <p:ext uri="{BB962C8B-B14F-4D97-AF65-F5344CB8AC3E}">
        <p14:creationId xmlns:p14="http://schemas.microsoft.com/office/powerpoint/2010/main" val="1183446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A80CFBEC-C59A-4711-B7EB-29ED116D8FB0}" type="slidenum">
              <a:rPr lang="en-US" altLang="en-US"/>
              <a:pPr>
                <a:spcBef>
                  <a:spcPct val="0"/>
                </a:spcBef>
              </a:pPr>
              <a:t>21</a:t>
            </a:fld>
            <a:endParaRPr lang="en-US" altLang="en-US" dirty="0"/>
          </a:p>
        </p:txBody>
      </p:sp>
    </p:spTree>
    <p:extLst>
      <p:ext uri="{BB962C8B-B14F-4D97-AF65-F5344CB8AC3E}">
        <p14:creationId xmlns:p14="http://schemas.microsoft.com/office/powerpoint/2010/main" val="4139810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3A533D1B-FE3D-4C90-A623-8FCFBFE7C5AF}" type="slidenum">
              <a:rPr lang="en-US" altLang="en-US"/>
              <a:pPr>
                <a:spcBef>
                  <a:spcPct val="0"/>
                </a:spcBef>
              </a:pPr>
              <a:t>22</a:t>
            </a:fld>
            <a:endParaRPr lang="en-US" altLang="en-US" dirty="0"/>
          </a:p>
        </p:txBody>
      </p:sp>
    </p:spTree>
    <p:extLst>
      <p:ext uri="{BB962C8B-B14F-4D97-AF65-F5344CB8AC3E}">
        <p14:creationId xmlns:p14="http://schemas.microsoft.com/office/powerpoint/2010/main" val="327326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06E6FC00-0178-4CF3-A45F-EDAB3D1E8A90}" type="slidenum">
              <a:rPr lang="en-US" altLang="en-US"/>
              <a:pPr>
                <a:spcBef>
                  <a:spcPct val="0"/>
                </a:spcBef>
              </a:pPr>
              <a:t>25</a:t>
            </a:fld>
            <a:endParaRPr lang="en-US" altLang="en-US" dirty="0"/>
          </a:p>
        </p:txBody>
      </p:sp>
      <p:sp>
        <p:nvSpPr>
          <p:cNvPr id="48131" name="Rectangle 1026"/>
          <p:cNvSpPr>
            <a:spLocks noGrp="1" noRot="1" noChangeAspect="1" noChangeArrowheads="1" noTextEdit="1"/>
          </p:cNvSpPr>
          <p:nvPr>
            <p:ph type="sldImg"/>
          </p:nvPr>
        </p:nvSpPr>
        <p:spPr>
          <a:xfrm>
            <a:off x="1209675" y="706438"/>
            <a:ext cx="4705350" cy="3529012"/>
          </a:xfrm>
          <a:ln/>
        </p:spPr>
      </p:sp>
      <p:sp>
        <p:nvSpPr>
          <p:cNvPr id="48132" name="Rectangle 1027"/>
          <p:cNvSpPr>
            <a:spLocks noGrp="1" noChangeArrowheads="1"/>
          </p:cNvSpPr>
          <p:nvPr>
            <p:ph type="body" idx="1"/>
          </p:nvPr>
        </p:nvSpPr>
        <p:spPr>
          <a:xfrm>
            <a:off x="712788" y="4470400"/>
            <a:ext cx="5699125"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85" tIns="47242" rIns="94485" bIns="47242"/>
          <a:lstStyle/>
          <a:p>
            <a:pPr eaLnBrk="1" hangingPunct="1"/>
            <a:endParaRPr lang="en-US" altLang="en-US" dirty="0"/>
          </a:p>
        </p:txBody>
      </p:sp>
    </p:spTree>
    <p:extLst>
      <p:ext uri="{BB962C8B-B14F-4D97-AF65-F5344CB8AC3E}">
        <p14:creationId xmlns:p14="http://schemas.microsoft.com/office/powerpoint/2010/main" val="4154891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2EEA2BCF-FA09-4901-8358-F41FEC8052CE}" type="slidenum">
              <a:rPr lang="en-US" altLang="en-US"/>
              <a:pPr>
                <a:spcBef>
                  <a:spcPct val="0"/>
                </a:spcBef>
              </a:pPr>
              <a:t>2</a:t>
            </a:fld>
            <a:endParaRPr lang="en-US" altLang="en-US" dirty="0"/>
          </a:p>
        </p:txBody>
      </p:sp>
      <p:sp>
        <p:nvSpPr>
          <p:cNvPr id="7171" name="Rectangle 2"/>
          <p:cNvSpPr>
            <a:spLocks noGrp="1" noRot="1" noChangeAspect="1" noChangeArrowheads="1" noTextEdit="1"/>
          </p:cNvSpPr>
          <p:nvPr>
            <p:ph type="sldImg"/>
          </p:nvPr>
        </p:nvSpPr>
        <p:spPr>
          <a:xfrm>
            <a:off x="1209675" y="706438"/>
            <a:ext cx="4705350" cy="3529012"/>
          </a:xfrm>
          <a:solidFill>
            <a:srgbClr val="FFFFFF"/>
          </a:solidFill>
          <a:ln/>
        </p:spPr>
      </p:sp>
      <p:sp>
        <p:nvSpPr>
          <p:cNvPr id="7172" name="Rectangle 3"/>
          <p:cNvSpPr>
            <a:spLocks noGrp="1" noChangeArrowheads="1"/>
          </p:cNvSpPr>
          <p:nvPr>
            <p:ph type="body" idx="1"/>
          </p:nvPr>
        </p:nvSpPr>
        <p:spPr>
          <a:xfrm>
            <a:off x="712788" y="4470400"/>
            <a:ext cx="5699125" cy="4233863"/>
          </a:xfrm>
          <a:solidFill>
            <a:srgbClr val="FFFFFF"/>
          </a:solidFill>
          <a:ln>
            <a:solidFill>
              <a:srgbClr val="000000"/>
            </a:solidFill>
          </a:ln>
        </p:spPr>
        <p:txBody>
          <a:bodyPr lIns="94485" tIns="47242" rIns="94485" bIns="47242"/>
          <a:lstStyle/>
          <a:p>
            <a:pPr eaLnBrk="1" hangingPunct="1"/>
            <a:endParaRPr lang="en-US" altLang="en-US" dirty="0"/>
          </a:p>
        </p:txBody>
      </p:sp>
    </p:spTree>
    <p:extLst>
      <p:ext uri="{BB962C8B-B14F-4D97-AF65-F5344CB8AC3E}">
        <p14:creationId xmlns:p14="http://schemas.microsoft.com/office/powerpoint/2010/main" val="788577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DC863CFF-1A14-4E49-97E0-FE5A597E8181}" type="slidenum">
              <a:rPr lang="en-US" altLang="en-US"/>
              <a:pPr>
                <a:spcBef>
                  <a:spcPct val="0"/>
                </a:spcBef>
              </a:pPr>
              <a:t>30</a:t>
            </a:fld>
            <a:endParaRPr lang="en-US" altLang="en-US" dirty="0"/>
          </a:p>
        </p:txBody>
      </p:sp>
    </p:spTree>
    <p:extLst>
      <p:ext uri="{BB962C8B-B14F-4D97-AF65-F5344CB8AC3E}">
        <p14:creationId xmlns:p14="http://schemas.microsoft.com/office/powerpoint/2010/main" val="987636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04D41CD2-0000-43B9-BB19-E2FA8E878FCA}" type="slidenum">
              <a:rPr lang="en-US" altLang="en-US"/>
              <a:pPr>
                <a:spcBef>
                  <a:spcPct val="0"/>
                </a:spcBef>
              </a:pPr>
              <a:t>32</a:t>
            </a:fld>
            <a:endParaRPr lang="en-US" altLang="en-US" dirty="0"/>
          </a:p>
        </p:txBody>
      </p:sp>
    </p:spTree>
    <p:extLst>
      <p:ext uri="{BB962C8B-B14F-4D97-AF65-F5344CB8AC3E}">
        <p14:creationId xmlns:p14="http://schemas.microsoft.com/office/powerpoint/2010/main" val="349129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A661542C-C1B3-461A-9762-E4AB0335F1DD}" type="slidenum">
              <a:rPr lang="en-US" altLang="en-US"/>
              <a:pPr>
                <a:spcBef>
                  <a:spcPct val="0"/>
                </a:spcBef>
              </a:pPr>
              <a:t>34</a:t>
            </a:fld>
            <a:endParaRPr lang="en-US" altLang="en-US" dirty="0"/>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p>
        </p:txBody>
      </p:sp>
    </p:spTree>
    <p:extLst>
      <p:ext uri="{BB962C8B-B14F-4D97-AF65-F5344CB8AC3E}">
        <p14:creationId xmlns:p14="http://schemas.microsoft.com/office/powerpoint/2010/main" val="41529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A8063A95-E9D9-4279-BBC8-A241A61ADD9F}" type="slidenum">
              <a:rPr lang="en-US" altLang="en-US"/>
              <a:pPr>
                <a:spcBef>
                  <a:spcPct val="0"/>
                </a:spcBef>
              </a:pPr>
              <a:t>3</a:t>
            </a:fld>
            <a:endParaRPr lang="en-US" altLang="en-US" dirty="0"/>
          </a:p>
        </p:txBody>
      </p:sp>
      <p:sp>
        <p:nvSpPr>
          <p:cNvPr id="9219" name="Rectangle 2"/>
          <p:cNvSpPr>
            <a:spLocks noGrp="1" noRot="1" noChangeAspect="1" noChangeArrowheads="1" noTextEdit="1"/>
          </p:cNvSpPr>
          <p:nvPr>
            <p:ph type="sldImg"/>
          </p:nvPr>
        </p:nvSpPr>
        <p:spPr>
          <a:xfrm>
            <a:off x="1209675" y="706438"/>
            <a:ext cx="4705350" cy="3529012"/>
          </a:xfrm>
          <a:solidFill>
            <a:srgbClr val="FFFFFF"/>
          </a:solidFill>
          <a:ln/>
        </p:spPr>
      </p:sp>
      <p:sp>
        <p:nvSpPr>
          <p:cNvPr id="9220" name="Rectangle 3"/>
          <p:cNvSpPr>
            <a:spLocks noGrp="1" noChangeArrowheads="1"/>
          </p:cNvSpPr>
          <p:nvPr>
            <p:ph type="body" idx="1"/>
          </p:nvPr>
        </p:nvSpPr>
        <p:spPr>
          <a:xfrm>
            <a:off x="712788" y="4470400"/>
            <a:ext cx="5699125" cy="4233863"/>
          </a:xfrm>
          <a:solidFill>
            <a:srgbClr val="FFFFFF"/>
          </a:solidFill>
          <a:ln>
            <a:solidFill>
              <a:srgbClr val="000000"/>
            </a:solidFill>
          </a:ln>
        </p:spPr>
        <p:txBody>
          <a:bodyPr lIns="94485" tIns="47242" rIns="94485" bIns="47242"/>
          <a:lstStyle/>
          <a:p>
            <a:pPr eaLnBrk="1" hangingPunct="1"/>
            <a:endParaRPr lang="en-US" altLang="en-US" dirty="0"/>
          </a:p>
        </p:txBody>
      </p:sp>
    </p:spTree>
    <p:extLst>
      <p:ext uri="{BB962C8B-B14F-4D97-AF65-F5344CB8AC3E}">
        <p14:creationId xmlns:p14="http://schemas.microsoft.com/office/powerpoint/2010/main" val="1521062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5A716068-90DA-42FB-9B98-5E36D98FB5E1}" type="slidenum">
              <a:rPr lang="en-US" altLang="en-US"/>
              <a:pPr>
                <a:spcBef>
                  <a:spcPct val="0"/>
                </a:spcBef>
              </a:pPr>
              <a:t>4</a:t>
            </a:fld>
            <a:endParaRPr lang="en-US" altLang="en-US" dirty="0"/>
          </a:p>
        </p:txBody>
      </p:sp>
      <p:sp>
        <p:nvSpPr>
          <p:cNvPr id="11267" name="Rectangle 2"/>
          <p:cNvSpPr>
            <a:spLocks noGrp="1" noRot="1" noChangeAspect="1" noChangeArrowheads="1" noTextEdit="1"/>
          </p:cNvSpPr>
          <p:nvPr>
            <p:ph type="sldImg"/>
          </p:nvPr>
        </p:nvSpPr>
        <p:spPr>
          <a:xfrm>
            <a:off x="1209675" y="706438"/>
            <a:ext cx="4705350" cy="3529012"/>
          </a:xfrm>
          <a:solidFill>
            <a:srgbClr val="FFFFFF"/>
          </a:solidFill>
          <a:ln/>
        </p:spPr>
      </p:sp>
      <p:sp>
        <p:nvSpPr>
          <p:cNvPr id="11268" name="Rectangle 3"/>
          <p:cNvSpPr>
            <a:spLocks noGrp="1" noChangeArrowheads="1"/>
          </p:cNvSpPr>
          <p:nvPr>
            <p:ph type="body" idx="1"/>
          </p:nvPr>
        </p:nvSpPr>
        <p:spPr>
          <a:xfrm>
            <a:off x="712788" y="4470400"/>
            <a:ext cx="5699125" cy="4233863"/>
          </a:xfrm>
          <a:solidFill>
            <a:srgbClr val="FFFFFF"/>
          </a:solidFill>
          <a:ln>
            <a:solidFill>
              <a:srgbClr val="000000"/>
            </a:solidFill>
          </a:ln>
        </p:spPr>
        <p:txBody>
          <a:bodyPr lIns="94485" tIns="47242" rIns="94485" bIns="47242"/>
          <a:lstStyle/>
          <a:p>
            <a:pPr eaLnBrk="1" hangingPunct="1"/>
            <a:endParaRPr lang="en-US" altLang="en-US" dirty="0"/>
          </a:p>
        </p:txBody>
      </p:sp>
    </p:spTree>
    <p:extLst>
      <p:ext uri="{BB962C8B-B14F-4D97-AF65-F5344CB8AC3E}">
        <p14:creationId xmlns:p14="http://schemas.microsoft.com/office/powerpoint/2010/main" val="339493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769CBDEB-29E7-4472-83C4-55CF4134AC24}" type="slidenum">
              <a:rPr lang="en-US" altLang="en-US"/>
              <a:pPr>
                <a:spcBef>
                  <a:spcPct val="0"/>
                </a:spcBef>
              </a:pPr>
              <a:t>5</a:t>
            </a:fld>
            <a:endParaRPr lang="en-US" altLang="en-US" dirty="0"/>
          </a:p>
        </p:txBody>
      </p:sp>
      <p:sp>
        <p:nvSpPr>
          <p:cNvPr id="13315" name="Rectangle 2"/>
          <p:cNvSpPr>
            <a:spLocks noGrp="1" noRot="1" noChangeAspect="1" noChangeArrowheads="1" noTextEdit="1"/>
          </p:cNvSpPr>
          <p:nvPr>
            <p:ph type="sldImg"/>
          </p:nvPr>
        </p:nvSpPr>
        <p:spPr>
          <a:xfrm>
            <a:off x="1209675" y="706438"/>
            <a:ext cx="4705350" cy="3529012"/>
          </a:xfrm>
          <a:solidFill>
            <a:srgbClr val="FFFFFF"/>
          </a:solidFill>
          <a:ln/>
        </p:spPr>
      </p:sp>
      <p:sp>
        <p:nvSpPr>
          <p:cNvPr id="13316" name="Rectangle 3"/>
          <p:cNvSpPr>
            <a:spLocks noGrp="1" noChangeArrowheads="1"/>
          </p:cNvSpPr>
          <p:nvPr>
            <p:ph type="body" idx="1"/>
          </p:nvPr>
        </p:nvSpPr>
        <p:spPr>
          <a:xfrm>
            <a:off x="712788" y="4470400"/>
            <a:ext cx="5699125" cy="4233863"/>
          </a:xfrm>
          <a:solidFill>
            <a:srgbClr val="FFFFFF"/>
          </a:solidFill>
          <a:ln>
            <a:solidFill>
              <a:srgbClr val="000000"/>
            </a:solidFill>
          </a:ln>
        </p:spPr>
        <p:txBody>
          <a:bodyPr lIns="94485" tIns="47242" rIns="94485" bIns="47242"/>
          <a:lstStyle/>
          <a:p>
            <a:pPr eaLnBrk="1" hangingPunct="1"/>
            <a:endParaRPr lang="en-US" altLang="en-US" dirty="0"/>
          </a:p>
        </p:txBody>
      </p:sp>
    </p:spTree>
    <p:extLst>
      <p:ext uri="{BB962C8B-B14F-4D97-AF65-F5344CB8AC3E}">
        <p14:creationId xmlns:p14="http://schemas.microsoft.com/office/powerpoint/2010/main" val="1484113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72BE41F1-2CAC-49D1-B564-E06D4F0D153E}" type="slidenum">
              <a:rPr lang="en-US" altLang="en-US"/>
              <a:pPr>
                <a:spcBef>
                  <a:spcPct val="0"/>
                </a:spcBef>
              </a:pPr>
              <a:t>6</a:t>
            </a:fld>
            <a:endParaRPr lang="en-US" altLang="en-US" dirty="0"/>
          </a:p>
        </p:txBody>
      </p:sp>
      <p:sp>
        <p:nvSpPr>
          <p:cNvPr id="15363" name="Rectangle 2"/>
          <p:cNvSpPr>
            <a:spLocks noGrp="1" noRot="1" noChangeAspect="1" noChangeArrowheads="1" noTextEdit="1"/>
          </p:cNvSpPr>
          <p:nvPr>
            <p:ph type="sldImg"/>
          </p:nvPr>
        </p:nvSpPr>
        <p:spPr>
          <a:xfrm>
            <a:off x="1209675" y="706438"/>
            <a:ext cx="4705350" cy="3529012"/>
          </a:xfrm>
          <a:solidFill>
            <a:srgbClr val="FFFFFF"/>
          </a:solidFill>
          <a:ln/>
        </p:spPr>
      </p:sp>
      <p:sp>
        <p:nvSpPr>
          <p:cNvPr id="15364" name="Rectangle 3"/>
          <p:cNvSpPr>
            <a:spLocks noGrp="1" noChangeArrowheads="1"/>
          </p:cNvSpPr>
          <p:nvPr>
            <p:ph type="body" idx="1"/>
          </p:nvPr>
        </p:nvSpPr>
        <p:spPr>
          <a:xfrm>
            <a:off x="712788" y="4470400"/>
            <a:ext cx="5699125" cy="4233863"/>
          </a:xfrm>
          <a:solidFill>
            <a:srgbClr val="FFFFFF"/>
          </a:solidFill>
          <a:ln>
            <a:solidFill>
              <a:srgbClr val="000000"/>
            </a:solidFill>
          </a:ln>
        </p:spPr>
        <p:txBody>
          <a:bodyPr lIns="94485" tIns="47242" rIns="94485" bIns="47242"/>
          <a:lstStyle/>
          <a:p>
            <a:pPr eaLnBrk="1" hangingPunct="1"/>
            <a:endParaRPr lang="en-US" altLang="en-US" dirty="0"/>
          </a:p>
        </p:txBody>
      </p:sp>
    </p:spTree>
    <p:extLst>
      <p:ext uri="{BB962C8B-B14F-4D97-AF65-F5344CB8AC3E}">
        <p14:creationId xmlns:p14="http://schemas.microsoft.com/office/powerpoint/2010/main" val="124649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32B0E417-FFB9-4607-A37C-C5527FF1FC28}" type="slidenum">
              <a:rPr lang="en-US" altLang="en-US"/>
              <a:pPr>
                <a:spcBef>
                  <a:spcPct val="0"/>
                </a:spcBef>
              </a:pPr>
              <a:t>7</a:t>
            </a:fld>
            <a:endParaRPr lang="en-US" altLang="en-US" dirty="0"/>
          </a:p>
        </p:txBody>
      </p:sp>
      <p:sp>
        <p:nvSpPr>
          <p:cNvPr id="17411" name="Rectangle 2"/>
          <p:cNvSpPr>
            <a:spLocks noGrp="1" noRot="1" noChangeAspect="1" noChangeArrowheads="1" noTextEdit="1"/>
          </p:cNvSpPr>
          <p:nvPr>
            <p:ph type="sldImg"/>
          </p:nvPr>
        </p:nvSpPr>
        <p:spPr>
          <a:xfrm>
            <a:off x="1209675" y="706438"/>
            <a:ext cx="4705350" cy="3529012"/>
          </a:xfrm>
          <a:solidFill>
            <a:srgbClr val="FFFFFF"/>
          </a:solidFill>
          <a:ln/>
        </p:spPr>
      </p:sp>
      <p:sp>
        <p:nvSpPr>
          <p:cNvPr id="17412" name="Rectangle 3"/>
          <p:cNvSpPr>
            <a:spLocks noGrp="1" noChangeArrowheads="1"/>
          </p:cNvSpPr>
          <p:nvPr>
            <p:ph type="body" idx="1"/>
          </p:nvPr>
        </p:nvSpPr>
        <p:spPr>
          <a:xfrm>
            <a:off x="712788" y="4470400"/>
            <a:ext cx="5699125" cy="4233863"/>
          </a:xfrm>
          <a:solidFill>
            <a:srgbClr val="FFFFFF"/>
          </a:solidFill>
          <a:ln>
            <a:solidFill>
              <a:srgbClr val="000000"/>
            </a:solidFill>
          </a:ln>
        </p:spPr>
        <p:txBody>
          <a:bodyPr lIns="94485" tIns="47242" rIns="94485" bIns="47242"/>
          <a:lstStyle/>
          <a:p>
            <a:pPr eaLnBrk="1" hangingPunct="1"/>
            <a:endParaRPr lang="en-US" altLang="en-US" dirty="0"/>
          </a:p>
        </p:txBody>
      </p:sp>
    </p:spTree>
    <p:extLst>
      <p:ext uri="{BB962C8B-B14F-4D97-AF65-F5344CB8AC3E}">
        <p14:creationId xmlns:p14="http://schemas.microsoft.com/office/powerpoint/2010/main" val="2975359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2F79C529-95E4-4372-AB6B-6C78DB15CD78}" type="slidenum">
              <a:rPr lang="en-US" altLang="en-US"/>
              <a:pPr>
                <a:spcBef>
                  <a:spcPct val="0"/>
                </a:spcBef>
              </a:pPr>
              <a:t>8</a:t>
            </a:fld>
            <a:endParaRPr lang="en-US" altLang="en-US" dirty="0"/>
          </a:p>
        </p:txBody>
      </p:sp>
      <p:sp>
        <p:nvSpPr>
          <p:cNvPr id="19459" name="Rectangle 2"/>
          <p:cNvSpPr>
            <a:spLocks noGrp="1" noRot="1" noChangeAspect="1" noChangeArrowheads="1" noTextEdit="1"/>
          </p:cNvSpPr>
          <p:nvPr>
            <p:ph type="sldImg"/>
          </p:nvPr>
        </p:nvSpPr>
        <p:spPr>
          <a:xfrm>
            <a:off x="1209675" y="706438"/>
            <a:ext cx="4705350" cy="3529012"/>
          </a:xfrm>
          <a:solidFill>
            <a:srgbClr val="FFFFFF"/>
          </a:solidFill>
          <a:ln/>
        </p:spPr>
      </p:sp>
      <p:sp>
        <p:nvSpPr>
          <p:cNvPr id="19460" name="Rectangle 3"/>
          <p:cNvSpPr>
            <a:spLocks noGrp="1" noChangeArrowheads="1"/>
          </p:cNvSpPr>
          <p:nvPr>
            <p:ph type="body" idx="1"/>
          </p:nvPr>
        </p:nvSpPr>
        <p:spPr>
          <a:xfrm>
            <a:off x="712788" y="4470400"/>
            <a:ext cx="5699125" cy="4233863"/>
          </a:xfrm>
          <a:solidFill>
            <a:srgbClr val="FFFFFF"/>
          </a:solidFill>
          <a:ln>
            <a:solidFill>
              <a:srgbClr val="000000"/>
            </a:solidFill>
          </a:ln>
        </p:spPr>
        <p:txBody>
          <a:bodyPr lIns="94485" tIns="47242" rIns="94485" bIns="47242"/>
          <a:lstStyle/>
          <a:p>
            <a:pPr eaLnBrk="1" hangingPunct="1"/>
            <a:endParaRPr lang="en-US" altLang="en-US" dirty="0"/>
          </a:p>
        </p:txBody>
      </p:sp>
    </p:spTree>
    <p:extLst>
      <p:ext uri="{BB962C8B-B14F-4D97-AF65-F5344CB8AC3E}">
        <p14:creationId xmlns:p14="http://schemas.microsoft.com/office/powerpoint/2010/main" val="1682643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625BE66B-6951-4B28-B173-F5376CBD9815}" type="slidenum">
              <a:rPr lang="en-US" altLang="en-US"/>
              <a:pPr>
                <a:spcBef>
                  <a:spcPct val="0"/>
                </a:spcBef>
              </a:pPr>
              <a:t>9</a:t>
            </a:fld>
            <a:endParaRPr lang="en-US" altLang="en-US" dirty="0"/>
          </a:p>
        </p:txBody>
      </p:sp>
    </p:spTree>
    <p:extLst>
      <p:ext uri="{BB962C8B-B14F-4D97-AF65-F5344CB8AC3E}">
        <p14:creationId xmlns:p14="http://schemas.microsoft.com/office/powerpoint/2010/main" val="93584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572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Calibri" pitchFamily="34" charset="0"/>
                <a:cs typeface="Calibri"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8757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1613"/>
            <a:ext cx="2057400" cy="6199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1613"/>
            <a:ext cx="6019800" cy="6199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133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Calibri" pitchFamily="34" charset="0"/>
                <a:cs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85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8817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0450"/>
            <a:ext cx="4038600" cy="534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0450"/>
            <a:ext cx="4038600" cy="534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736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589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743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911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74175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46095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060450"/>
            <a:ext cx="8229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457200" y="201613"/>
            <a:ext cx="68532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3"/>
          <p:cNvSpPr>
            <a:spLocks noChangeArrowheads="1"/>
          </p:cNvSpPr>
          <p:nvPr/>
        </p:nvSpPr>
        <p:spPr bwMode="white">
          <a:xfrm>
            <a:off x="8178800" y="6551613"/>
            <a:ext cx="9652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895" tIns="41272" rIns="88895" bIns="41272">
            <a:spAutoFit/>
          </a:bodyPr>
          <a:lstStyle>
            <a:lvl1pPr>
              <a:tabLst>
                <a:tab pos="857250" algn="r"/>
              </a:tabLst>
              <a:defRPr>
                <a:solidFill>
                  <a:schemeClr val="tx1"/>
                </a:solidFill>
                <a:latin typeface="Arial" charset="0"/>
                <a:cs typeface="Arial" charset="0"/>
              </a:defRPr>
            </a:lvl1pPr>
            <a:lvl2pPr marL="742950" indent="-285750">
              <a:tabLst>
                <a:tab pos="857250" algn="r"/>
              </a:tabLst>
              <a:defRPr>
                <a:solidFill>
                  <a:schemeClr val="tx1"/>
                </a:solidFill>
                <a:latin typeface="Arial" charset="0"/>
                <a:cs typeface="Arial" charset="0"/>
              </a:defRPr>
            </a:lvl2pPr>
            <a:lvl3pPr marL="1143000" indent="-228600">
              <a:tabLst>
                <a:tab pos="857250" algn="r"/>
              </a:tabLst>
              <a:defRPr>
                <a:solidFill>
                  <a:schemeClr val="tx1"/>
                </a:solidFill>
                <a:latin typeface="Arial" charset="0"/>
                <a:cs typeface="Arial" charset="0"/>
              </a:defRPr>
            </a:lvl3pPr>
            <a:lvl4pPr marL="1600200" indent="-228600">
              <a:tabLst>
                <a:tab pos="857250" algn="r"/>
              </a:tabLst>
              <a:defRPr>
                <a:solidFill>
                  <a:schemeClr val="tx1"/>
                </a:solidFill>
                <a:latin typeface="Arial" charset="0"/>
                <a:cs typeface="Arial" charset="0"/>
              </a:defRPr>
            </a:lvl4pPr>
            <a:lvl5pPr marL="2057400" indent="-228600">
              <a:tabLst>
                <a:tab pos="857250"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857250"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857250"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857250"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857250" algn="r"/>
              </a:tabLst>
              <a:defRPr>
                <a:solidFill>
                  <a:schemeClr val="tx1"/>
                </a:solidFill>
                <a:latin typeface="Arial" charset="0"/>
                <a:cs typeface="Arial" charset="0"/>
              </a:defRPr>
            </a:lvl9pPr>
          </a:lstStyle>
          <a:p>
            <a:pPr algn="ctr">
              <a:spcBef>
                <a:spcPct val="50000"/>
              </a:spcBef>
            </a:pPr>
            <a:r>
              <a:rPr lang="en-US" altLang="en-US" sz="800" dirty="0">
                <a:solidFill>
                  <a:srgbClr val="C4C4C4"/>
                </a:solidFill>
              </a:rPr>
              <a:t>OV 7 - </a:t>
            </a:r>
            <a:fld id="{679FD75D-551A-404F-9371-F2B8D7E49A68}" type="slidenum">
              <a:rPr lang="en-US" altLang="en-US" sz="800">
                <a:solidFill>
                  <a:srgbClr val="C4C4C4"/>
                </a:solidFill>
              </a:rPr>
              <a:pPr algn="ctr">
                <a:spcBef>
                  <a:spcPct val="50000"/>
                </a:spcBef>
              </a:pPr>
              <a:t>‹#›</a:t>
            </a:fld>
            <a:endParaRPr lang="en-US" altLang="en-US" sz="800" dirty="0">
              <a:solidFill>
                <a:srgbClr val="C4C4C4"/>
              </a:solidFill>
            </a:endParaRPr>
          </a:p>
        </p:txBody>
      </p:sp>
      <p:sp>
        <p:nvSpPr>
          <p:cNvPr id="1029" name="Rectangle 14"/>
          <p:cNvSpPr>
            <a:spLocks noChangeArrowheads="1"/>
          </p:cNvSpPr>
          <p:nvPr/>
        </p:nvSpPr>
        <p:spPr bwMode="auto">
          <a:xfrm>
            <a:off x="-19050" y="6551613"/>
            <a:ext cx="37528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7" rIns="90482" bIns="4444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en-US" sz="1000" dirty="0">
                <a:solidFill>
                  <a:srgbClr val="D9D9D9"/>
                </a:solidFill>
                <a:cs typeface="Arial" panose="020B0604020202020204" pitchFamily="34" charset="0"/>
              </a:rPr>
              <a:t>Copyright © 2016 </a:t>
            </a:r>
            <a:r>
              <a:rPr lang="en-US" altLang="en-US" sz="1000" b="1" dirty="0">
                <a:solidFill>
                  <a:srgbClr val="D9D9D9"/>
                </a:solidFill>
                <a:cs typeface="Arial" panose="020B0604020202020204" pitchFamily="34" charset="0"/>
              </a:rPr>
              <a:t>Logical Operations, Inc</a:t>
            </a:r>
            <a:r>
              <a:rPr lang="en-US" altLang="en-US" sz="1000" dirty="0">
                <a:solidFill>
                  <a:srgbClr val="D9D9D9"/>
                </a:solidFill>
                <a:cs typeface="Arial" panose="020B0604020202020204" pitchFamily="34" charset="0"/>
              </a:rPr>
              <a:t>. All rights reserved.</a:t>
            </a:r>
          </a:p>
        </p:txBody>
      </p:sp>
      <p:pic>
        <p:nvPicPr>
          <p:cNvPr id="1031"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7938"/>
            <a:ext cx="9144000" cy="93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200" i="1">
          <a:solidFill>
            <a:schemeClr val="bg1"/>
          </a:solidFill>
          <a:latin typeface="+mj-lt"/>
          <a:ea typeface="+mj-ea"/>
          <a:cs typeface="+mj-cs"/>
        </a:defRPr>
      </a:lvl1pPr>
      <a:lvl2pPr algn="l" rtl="0" eaLnBrk="0" fontAlgn="base" hangingPunct="0">
        <a:spcBef>
          <a:spcPct val="0"/>
        </a:spcBef>
        <a:spcAft>
          <a:spcPct val="0"/>
        </a:spcAft>
        <a:defRPr sz="2200" i="1">
          <a:solidFill>
            <a:schemeClr val="bg1"/>
          </a:solidFill>
          <a:latin typeface="Arial Black" pitchFamily="34" charset="0"/>
        </a:defRPr>
      </a:lvl2pPr>
      <a:lvl3pPr algn="l" rtl="0" eaLnBrk="0" fontAlgn="base" hangingPunct="0">
        <a:spcBef>
          <a:spcPct val="0"/>
        </a:spcBef>
        <a:spcAft>
          <a:spcPct val="0"/>
        </a:spcAft>
        <a:defRPr sz="2200" i="1">
          <a:solidFill>
            <a:schemeClr val="bg1"/>
          </a:solidFill>
          <a:latin typeface="Arial Black" pitchFamily="34" charset="0"/>
        </a:defRPr>
      </a:lvl3pPr>
      <a:lvl4pPr algn="l" rtl="0" eaLnBrk="0" fontAlgn="base" hangingPunct="0">
        <a:spcBef>
          <a:spcPct val="0"/>
        </a:spcBef>
        <a:spcAft>
          <a:spcPct val="0"/>
        </a:spcAft>
        <a:defRPr sz="2200" i="1">
          <a:solidFill>
            <a:schemeClr val="bg1"/>
          </a:solidFill>
          <a:latin typeface="Arial Black" pitchFamily="34" charset="0"/>
        </a:defRPr>
      </a:lvl4pPr>
      <a:lvl5pPr algn="l" rtl="0" eaLnBrk="0" fontAlgn="base" hangingPunct="0">
        <a:spcBef>
          <a:spcPct val="0"/>
        </a:spcBef>
        <a:spcAft>
          <a:spcPct val="0"/>
        </a:spcAft>
        <a:defRPr sz="2200" i="1">
          <a:solidFill>
            <a:schemeClr val="bg1"/>
          </a:solidFill>
          <a:latin typeface="Arial Black" pitchFamily="34" charset="0"/>
        </a:defRPr>
      </a:lvl5pPr>
      <a:lvl6pPr marL="457200" algn="l" rtl="0" eaLnBrk="1" fontAlgn="base" hangingPunct="1">
        <a:spcBef>
          <a:spcPct val="0"/>
        </a:spcBef>
        <a:spcAft>
          <a:spcPct val="0"/>
        </a:spcAft>
        <a:defRPr sz="2200" i="1">
          <a:solidFill>
            <a:schemeClr val="bg1"/>
          </a:solidFill>
          <a:latin typeface="Arial Black" pitchFamily="34" charset="0"/>
        </a:defRPr>
      </a:lvl6pPr>
      <a:lvl7pPr marL="914400" algn="l" rtl="0" eaLnBrk="1" fontAlgn="base" hangingPunct="1">
        <a:spcBef>
          <a:spcPct val="0"/>
        </a:spcBef>
        <a:spcAft>
          <a:spcPct val="0"/>
        </a:spcAft>
        <a:defRPr sz="2200" i="1">
          <a:solidFill>
            <a:schemeClr val="bg1"/>
          </a:solidFill>
          <a:latin typeface="Arial Black" pitchFamily="34" charset="0"/>
        </a:defRPr>
      </a:lvl7pPr>
      <a:lvl8pPr marL="1371600" algn="l" rtl="0" eaLnBrk="1" fontAlgn="base" hangingPunct="1">
        <a:spcBef>
          <a:spcPct val="0"/>
        </a:spcBef>
        <a:spcAft>
          <a:spcPct val="0"/>
        </a:spcAft>
        <a:defRPr sz="2200" i="1">
          <a:solidFill>
            <a:schemeClr val="bg1"/>
          </a:solidFill>
          <a:latin typeface="Arial Black" pitchFamily="34" charset="0"/>
        </a:defRPr>
      </a:lvl8pPr>
      <a:lvl9pPr marL="1828800" algn="l" rtl="0" eaLnBrk="1" fontAlgn="base" hangingPunct="1">
        <a:spcBef>
          <a:spcPct val="0"/>
        </a:spcBef>
        <a:spcAft>
          <a:spcPct val="0"/>
        </a:spcAft>
        <a:defRPr sz="2200" i="1">
          <a:solidFill>
            <a:schemeClr val="bg1"/>
          </a:solidFill>
          <a:latin typeface="Arial Black" pitchFamily="34" charset="0"/>
        </a:defRPr>
      </a:lvl9pPr>
    </p:titleStyle>
    <p:bodyStyle>
      <a:lvl1pPr marL="342900" indent="-342900" algn="l" rtl="0" eaLnBrk="0" fontAlgn="base" hangingPunct="0">
        <a:spcBef>
          <a:spcPct val="20000"/>
        </a:spcBef>
        <a:spcAft>
          <a:spcPct val="0"/>
        </a:spcAft>
        <a:buClr>
          <a:srgbClr val="00B0F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B0F0"/>
        </a:buClr>
        <a:buChar char="–"/>
        <a:defRPr>
          <a:solidFill>
            <a:schemeClr val="tx1"/>
          </a:solidFill>
          <a:latin typeface="+mn-lt"/>
        </a:defRPr>
      </a:lvl2pPr>
      <a:lvl3pPr marL="1143000" indent="-228600" algn="l" rtl="0" eaLnBrk="0" fontAlgn="base" hangingPunct="0">
        <a:spcBef>
          <a:spcPct val="20000"/>
        </a:spcBef>
        <a:spcAft>
          <a:spcPct val="0"/>
        </a:spcAft>
        <a:buClr>
          <a:srgbClr val="00B0F0"/>
        </a:buClr>
        <a:buChar char="•"/>
        <a:defRPr sz="1600">
          <a:solidFill>
            <a:schemeClr val="tx1"/>
          </a:solidFill>
          <a:latin typeface="+mn-lt"/>
        </a:defRPr>
      </a:lvl3pPr>
      <a:lvl4pPr marL="1600200" indent="-228600" algn="l" rtl="0" eaLnBrk="0" fontAlgn="base" hangingPunct="0">
        <a:spcBef>
          <a:spcPct val="20000"/>
        </a:spcBef>
        <a:spcAft>
          <a:spcPct val="0"/>
        </a:spcAft>
        <a:buClr>
          <a:srgbClr val="00B0F0"/>
        </a:buClr>
        <a:buChar char="–"/>
        <a:defRPr sz="1400">
          <a:solidFill>
            <a:schemeClr val="tx1"/>
          </a:solidFill>
          <a:latin typeface="+mn-lt"/>
        </a:defRPr>
      </a:lvl4pPr>
      <a:lvl5pPr marL="2057400" indent="-228600" algn="l" rtl="0" eaLnBrk="0" fontAlgn="base" hangingPunct="0">
        <a:spcBef>
          <a:spcPct val="20000"/>
        </a:spcBef>
        <a:spcAft>
          <a:spcPct val="0"/>
        </a:spcAft>
        <a:buClr>
          <a:srgbClr val="00B0F0"/>
        </a:buClr>
        <a:buChar char="»"/>
        <a:defRPr sz="1400">
          <a:solidFill>
            <a:schemeClr val="tx1"/>
          </a:solidFill>
          <a:latin typeface="+mn-lt"/>
        </a:defRPr>
      </a:lvl5pPr>
      <a:lvl6pPr marL="2514600" indent="-228600" algn="l" rtl="0" eaLnBrk="1" fontAlgn="base" hangingPunct="1">
        <a:spcBef>
          <a:spcPct val="20000"/>
        </a:spcBef>
        <a:spcAft>
          <a:spcPct val="0"/>
        </a:spcAft>
        <a:buClr>
          <a:srgbClr val="FF9900"/>
        </a:buClr>
        <a:buChar char="»"/>
        <a:defRPr sz="1400">
          <a:solidFill>
            <a:schemeClr val="tx1"/>
          </a:solidFill>
          <a:latin typeface="+mn-lt"/>
        </a:defRPr>
      </a:lvl6pPr>
      <a:lvl7pPr marL="2971800" indent="-228600" algn="l" rtl="0" eaLnBrk="1" fontAlgn="base" hangingPunct="1">
        <a:spcBef>
          <a:spcPct val="20000"/>
        </a:spcBef>
        <a:spcAft>
          <a:spcPct val="0"/>
        </a:spcAft>
        <a:buClr>
          <a:srgbClr val="FF9900"/>
        </a:buClr>
        <a:buChar char="»"/>
        <a:defRPr sz="1400">
          <a:solidFill>
            <a:schemeClr val="tx1"/>
          </a:solidFill>
          <a:latin typeface="+mn-lt"/>
        </a:defRPr>
      </a:lvl7pPr>
      <a:lvl8pPr marL="3429000" indent="-228600" algn="l" rtl="0" eaLnBrk="1" fontAlgn="base" hangingPunct="1">
        <a:spcBef>
          <a:spcPct val="20000"/>
        </a:spcBef>
        <a:spcAft>
          <a:spcPct val="0"/>
        </a:spcAft>
        <a:buClr>
          <a:srgbClr val="FF9900"/>
        </a:buClr>
        <a:buChar char="»"/>
        <a:defRPr sz="1400">
          <a:solidFill>
            <a:schemeClr val="tx1"/>
          </a:solidFill>
          <a:latin typeface="+mn-lt"/>
        </a:defRPr>
      </a:lvl8pPr>
      <a:lvl9pPr marL="3886200" indent="-228600" algn="l" rtl="0" eaLnBrk="1" fontAlgn="base" hangingPunct="1">
        <a:spcBef>
          <a:spcPct val="20000"/>
        </a:spcBef>
        <a:spcAft>
          <a:spcPct val="0"/>
        </a:spcAft>
        <a:buClr>
          <a:srgbClr val="FF9900"/>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2400" dirty="0">
                <a:ea typeface="Calibri" pitchFamily="34" charset="0"/>
              </a:rPr>
              <a:t>Managing System Components</a:t>
            </a:r>
            <a:endParaRPr lang="en-US" altLang="en-US" sz="1400" dirty="0">
              <a:ea typeface="Calibri" pitchFamily="34" charset="0"/>
            </a:endParaRPr>
          </a:p>
        </p:txBody>
      </p:sp>
      <p:sp>
        <p:nvSpPr>
          <p:cNvPr id="4099" name="Rectangle 3"/>
          <p:cNvSpPr>
            <a:spLocks noGrp="1" noChangeArrowheads="1"/>
          </p:cNvSpPr>
          <p:nvPr>
            <p:ph type="body" idx="1"/>
          </p:nvPr>
        </p:nvSpPr>
        <p:spPr>
          <a:xfrm>
            <a:off x="457200" y="1143000"/>
            <a:ext cx="8202613" cy="3435350"/>
          </a:xfrm>
        </p:spPr>
        <p:txBody>
          <a:bodyPr/>
          <a:lstStyle/>
          <a:p>
            <a:pPr marL="228600" indent="-228600" eaLnBrk="1" hangingPunct="1">
              <a:buClr>
                <a:srgbClr val="009DDC"/>
              </a:buClr>
              <a:buFont typeface="Wingdings" pitchFamily="2" charset="2"/>
              <a:buChar char="§"/>
            </a:pPr>
            <a:r>
              <a:rPr lang="en-US" altLang="en-US" sz="1600" b="1" dirty="0"/>
              <a:t>Identify Motherboard Components and Features</a:t>
            </a:r>
          </a:p>
          <a:p>
            <a:pPr marL="228600" indent="-228600" eaLnBrk="1" hangingPunct="1">
              <a:buClr>
                <a:srgbClr val="009DDC"/>
              </a:buClr>
              <a:buFont typeface="Wingdings" pitchFamily="2" charset="2"/>
              <a:buChar char="§"/>
            </a:pPr>
            <a:r>
              <a:rPr lang="en-US" altLang="en-US" sz="1600" b="1" dirty="0"/>
              <a:t>Install and Configure CPUs and Cooling Systems</a:t>
            </a:r>
          </a:p>
          <a:p>
            <a:pPr marL="228600" indent="-228600" eaLnBrk="1" hangingPunct="1">
              <a:buClr>
                <a:srgbClr val="009DDC"/>
              </a:buClr>
              <a:buFont typeface="Wingdings" pitchFamily="2" charset="2"/>
              <a:buChar char="§"/>
            </a:pPr>
            <a:r>
              <a:rPr lang="en-US" altLang="en-US" sz="1600" b="1" dirty="0"/>
              <a:t>Install Power Supplies</a:t>
            </a:r>
          </a:p>
          <a:p>
            <a:pPr marL="228600" indent="-228600" eaLnBrk="1" hangingPunct="1">
              <a:buClr>
                <a:srgbClr val="009DDC"/>
              </a:buClr>
              <a:buFont typeface="Wingdings" pitchFamily="2" charset="2"/>
              <a:buChar char="§"/>
            </a:pPr>
            <a:r>
              <a:rPr lang="en-US" altLang="en-US" sz="1600" b="1" dirty="0"/>
              <a:t>Troubleshoot System Components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2400" dirty="0">
                <a:ea typeface="Calibri" pitchFamily="34" charset="0"/>
              </a:rPr>
              <a:t>RAM Slots</a:t>
            </a:r>
          </a:p>
        </p:txBody>
      </p:sp>
      <p:sp>
        <p:nvSpPr>
          <p:cNvPr id="22531" name="AutoShape 302"/>
          <p:cNvSpPr>
            <a:spLocks/>
          </p:cNvSpPr>
          <p:nvPr/>
        </p:nvSpPr>
        <p:spPr bwMode="auto">
          <a:xfrm rot="5400000" flipH="1" flipV="1">
            <a:off x="5445125" y="1733551"/>
            <a:ext cx="174625" cy="533400"/>
          </a:xfrm>
          <a:prstGeom prst="rightBrace">
            <a:avLst>
              <a:gd name="adj1" fmla="val 66026"/>
              <a:gd name="adj2" fmla="val 50000"/>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spcBef>
                <a:spcPct val="0"/>
              </a:spcBef>
              <a:buClrTx/>
              <a:buFontTx/>
              <a:buNone/>
            </a:pPr>
            <a:endParaRPr lang="en-US" altLang="en-US" sz="1800" dirty="0"/>
          </a:p>
        </p:txBody>
      </p:sp>
      <p:sp>
        <p:nvSpPr>
          <p:cNvPr id="22532" name="Line 315"/>
          <p:cNvSpPr>
            <a:spLocks noChangeShapeType="1"/>
          </p:cNvSpPr>
          <p:nvPr/>
        </p:nvSpPr>
        <p:spPr bwMode="auto">
          <a:xfrm flipH="1">
            <a:off x="7169150" y="4913313"/>
            <a:ext cx="60325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8" name="Rounded Rectangle 7"/>
          <p:cNvSpPr/>
          <p:nvPr/>
        </p:nvSpPr>
        <p:spPr>
          <a:xfrm>
            <a:off x="7510463" y="4765675"/>
            <a:ext cx="1008062" cy="274638"/>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RAM slots</a:t>
            </a:r>
          </a:p>
        </p:txBody>
      </p:sp>
      <p:pic>
        <p:nvPicPr>
          <p:cNvPr id="2253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0388" y="1670050"/>
            <a:ext cx="523875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AutoShape 302"/>
          <p:cNvSpPr>
            <a:spLocks/>
          </p:cNvSpPr>
          <p:nvPr/>
        </p:nvSpPr>
        <p:spPr bwMode="auto">
          <a:xfrm rot="10800000" flipH="1" flipV="1">
            <a:off x="6946900" y="4592638"/>
            <a:ext cx="174625" cy="646112"/>
          </a:xfrm>
          <a:prstGeom prst="rightBrace">
            <a:avLst>
              <a:gd name="adj1" fmla="val 66103"/>
              <a:gd name="adj2" fmla="val 50000"/>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spcBef>
                <a:spcPct val="0"/>
              </a:spcBef>
              <a:buClrTx/>
              <a:buFontTx/>
              <a:buNone/>
            </a:pPr>
            <a:endParaRPr lang="en-US" alt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2400" dirty="0">
                <a:ea typeface="Calibri" pitchFamily="34" charset="0"/>
              </a:rPr>
              <a:t>Chipsets</a:t>
            </a:r>
          </a:p>
        </p:txBody>
      </p:sp>
      <p:pic>
        <p:nvPicPr>
          <p:cNvPr id="2355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458913"/>
            <a:ext cx="3759200"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Line 315"/>
          <p:cNvSpPr>
            <a:spLocks noChangeShapeType="1"/>
          </p:cNvSpPr>
          <p:nvPr/>
        </p:nvSpPr>
        <p:spPr bwMode="auto">
          <a:xfrm flipV="1">
            <a:off x="3352800" y="4976813"/>
            <a:ext cx="30163" cy="136366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 name="Rounded Rectangle 13"/>
          <p:cNvSpPr/>
          <p:nvPr/>
        </p:nvSpPr>
        <p:spPr>
          <a:xfrm>
            <a:off x="2614613" y="6203950"/>
            <a:ext cx="1476375" cy="274638"/>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Chipset</a:t>
            </a:r>
          </a:p>
        </p:txBody>
      </p:sp>
      <p:pic>
        <p:nvPicPr>
          <p:cNvPr id="2355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458913"/>
            <a:ext cx="3643313" cy="44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Line 4"/>
          <p:cNvSpPr>
            <a:spLocks noChangeShapeType="1"/>
          </p:cNvSpPr>
          <p:nvPr/>
        </p:nvSpPr>
        <p:spPr bwMode="auto">
          <a:xfrm rot="10800000" flipH="1">
            <a:off x="6683375" y="4530725"/>
            <a:ext cx="919163" cy="1738313"/>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3560" name="Line 8"/>
          <p:cNvSpPr>
            <a:spLocks noChangeShapeType="1"/>
          </p:cNvSpPr>
          <p:nvPr/>
        </p:nvSpPr>
        <p:spPr bwMode="auto">
          <a:xfrm rot="10800000">
            <a:off x="5765800" y="3048000"/>
            <a:ext cx="873125" cy="3179763"/>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 name="Rounded Rectangle 5"/>
          <p:cNvSpPr/>
          <p:nvPr/>
        </p:nvSpPr>
        <p:spPr>
          <a:xfrm>
            <a:off x="5961063" y="6159500"/>
            <a:ext cx="1476375" cy="274638"/>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Chipset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z="2400" dirty="0">
                <a:ea typeface="Calibri" pitchFamily="34" charset="0"/>
              </a:rPr>
              <a:t>CPU Sockets</a:t>
            </a:r>
          </a:p>
        </p:txBody>
      </p:sp>
      <p:pic>
        <p:nvPicPr>
          <p:cNvPr id="2560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458913"/>
            <a:ext cx="3759200"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a:xfrm>
            <a:off x="1547813" y="1149350"/>
            <a:ext cx="1476375" cy="274638"/>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CPU socket</a:t>
            </a:r>
          </a:p>
        </p:txBody>
      </p:sp>
      <p:pic>
        <p:nvPicPr>
          <p:cNvPr id="2560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458913"/>
            <a:ext cx="3643313" cy="44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Line 167"/>
          <p:cNvSpPr>
            <a:spLocks noChangeShapeType="1"/>
          </p:cNvSpPr>
          <p:nvPr/>
        </p:nvSpPr>
        <p:spPr bwMode="auto">
          <a:xfrm rot="5400000">
            <a:off x="1639093" y="2075657"/>
            <a:ext cx="1293813"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5607" name="Line 250"/>
          <p:cNvSpPr>
            <a:spLocks noChangeShapeType="1"/>
          </p:cNvSpPr>
          <p:nvPr/>
        </p:nvSpPr>
        <p:spPr bwMode="auto">
          <a:xfrm>
            <a:off x="6672263" y="1404938"/>
            <a:ext cx="0" cy="118586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 name="Rounded Rectangle 5"/>
          <p:cNvSpPr/>
          <p:nvPr/>
        </p:nvSpPr>
        <p:spPr>
          <a:xfrm>
            <a:off x="5922963" y="1206500"/>
            <a:ext cx="1476375" cy="274638"/>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CPU socket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z="2400" dirty="0">
                <a:ea typeface="Calibri" pitchFamily="34" charset="0"/>
              </a:rPr>
              <a:t>Bus Speeds</a:t>
            </a:r>
          </a:p>
        </p:txBody>
      </p:sp>
      <p:sp>
        <p:nvSpPr>
          <p:cNvPr id="27651" name="Rectangle 3"/>
          <p:cNvSpPr>
            <a:spLocks noGrp="1" noChangeArrowheads="1"/>
          </p:cNvSpPr>
          <p:nvPr>
            <p:ph type="body" idx="1"/>
          </p:nvPr>
        </p:nvSpPr>
        <p:spPr/>
        <p:txBody>
          <a:bodyPr/>
          <a:lstStyle/>
          <a:p>
            <a:pPr>
              <a:buClr>
                <a:srgbClr val="009DDC"/>
              </a:buClr>
              <a:buFont typeface="Wingdings" pitchFamily="2" charset="2"/>
              <a:buChar char="§"/>
            </a:pPr>
            <a:r>
              <a:rPr lang="en-US" altLang="en-US" sz="1600" b="1" dirty="0">
                <a:cs typeface="Arial" charset="0"/>
              </a:rPr>
              <a:t>Determines how fast data is transmitted.</a:t>
            </a:r>
          </a:p>
          <a:p>
            <a:pPr>
              <a:buClr>
                <a:srgbClr val="009DDC"/>
              </a:buClr>
              <a:buFont typeface="Wingdings" pitchFamily="2" charset="2"/>
              <a:buChar char="§"/>
            </a:pPr>
            <a:r>
              <a:rPr lang="en-US" altLang="en-US" sz="1600" b="1" dirty="0">
                <a:cs typeface="Arial" charset="0"/>
              </a:rPr>
              <a:t>Speed varies based on bus.</a:t>
            </a:r>
          </a:p>
          <a:p>
            <a:pPr>
              <a:buClr>
                <a:srgbClr val="009DDC"/>
              </a:buClr>
              <a:buFont typeface="Wingdings" pitchFamily="2" charset="2"/>
              <a:buChar char="§"/>
            </a:pPr>
            <a:r>
              <a:rPr lang="en-US" altLang="en-US" sz="1600" b="1" dirty="0">
                <a:cs typeface="Arial" charset="0"/>
              </a:rPr>
              <a:t>Bus speed depends on installed components.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2400" dirty="0">
                <a:ea typeface="Calibri" pitchFamily="34" charset="0"/>
              </a:rPr>
              <a:t>CMOS Batteries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9906" b="-5271"/>
          <a:stretch/>
        </p:blipFill>
        <p:spPr>
          <a:xfrm>
            <a:off x="609600" y="1920240"/>
            <a:ext cx="8009524" cy="4023360"/>
          </a:xfrm>
          <a:prstGeom prst="rect">
            <a:avLst/>
          </a:prstGeom>
        </p:spPr>
      </p:pic>
      <p:sp>
        <p:nvSpPr>
          <p:cNvPr id="10" name="Rounded Rectangle 9"/>
          <p:cNvSpPr/>
          <p:nvPr/>
        </p:nvSpPr>
        <p:spPr>
          <a:xfrm>
            <a:off x="3395162" y="1701646"/>
            <a:ext cx="2133600" cy="274638"/>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CMOS battery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z="2400" dirty="0">
                <a:ea typeface="Calibri" pitchFamily="34" charset="0"/>
              </a:rPr>
              <a:t>Power Connections</a:t>
            </a:r>
          </a:p>
        </p:txBody>
      </p:sp>
      <p:pic>
        <p:nvPicPr>
          <p:cNvPr id="307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56134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Line 250"/>
          <p:cNvSpPr>
            <a:spLocks noChangeShapeType="1"/>
          </p:cNvSpPr>
          <p:nvPr/>
        </p:nvSpPr>
        <p:spPr bwMode="auto">
          <a:xfrm flipV="1">
            <a:off x="5321300" y="5637212"/>
            <a:ext cx="0" cy="50323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 name="Rounded Rectangle 5"/>
          <p:cNvSpPr/>
          <p:nvPr/>
        </p:nvSpPr>
        <p:spPr>
          <a:xfrm>
            <a:off x="4583113" y="6021387"/>
            <a:ext cx="1476375" cy="442913"/>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24-pin ATX (main) power connector</a:t>
            </a:r>
          </a:p>
        </p:txBody>
      </p:sp>
      <p:sp>
        <p:nvSpPr>
          <p:cNvPr id="30726" name="Line 113"/>
          <p:cNvSpPr>
            <a:spLocks noChangeShapeType="1"/>
          </p:cNvSpPr>
          <p:nvPr/>
        </p:nvSpPr>
        <p:spPr bwMode="auto">
          <a:xfrm rot="10800000">
            <a:off x="6643688" y="2638425"/>
            <a:ext cx="498475"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8" name="Rounded Rectangle 7"/>
          <p:cNvSpPr/>
          <p:nvPr/>
        </p:nvSpPr>
        <p:spPr>
          <a:xfrm>
            <a:off x="6937375" y="2428875"/>
            <a:ext cx="1476375" cy="442912"/>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4/8-pin 12V (CPU) power connector</a:t>
            </a:r>
          </a:p>
        </p:txBody>
      </p:sp>
      <p:sp>
        <p:nvSpPr>
          <p:cNvPr id="30728" name="Line 113"/>
          <p:cNvSpPr>
            <a:spLocks noChangeShapeType="1"/>
          </p:cNvSpPr>
          <p:nvPr/>
        </p:nvSpPr>
        <p:spPr bwMode="auto">
          <a:xfrm rot="10800000">
            <a:off x="6343650" y="4398962"/>
            <a:ext cx="73025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 name="Rounded Rectangle 9"/>
          <p:cNvSpPr/>
          <p:nvPr/>
        </p:nvSpPr>
        <p:spPr>
          <a:xfrm>
            <a:off x="6937375" y="4178300"/>
            <a:ext cx="1476375" cy="44132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CPU fan connector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z="2400" dirty="0">
                <a:ea typeface="Calibri" pitchFamily="34" charset="0"/>
              </a:rPr>
              <a:t>Fan Connectors</a:t>
            </a:r>
          </a:p>
        </p:txBody>
      </p:sp>
      <p:pic>
        <p:nvPicPr>
          <p:cNvPr id="3174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2213" y="2787650"/>
            <a:ext cx="19034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307"/>
          <p:cNvSpPr txBox="1">
            <a:spLocks noChangeArrowheads="1"/>
          </p:cNvSpPr>
          <p:nvPr/>
        </p:nvSpPr>
        <p:spPr bwMode="auto">
          <a:xfrm>
            <a:off x="887413" y="4340225"/>
            <a:ext cx="26066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50000"/>
              </a:spcBef>
              <a:buClrTx/>
              <a:buFontTx/>
              <a:buNone/>
            </a:pPr>
            <a:r>
              <a:rPr lang="en-US" altLang="en-US" sz="1100" b="1" dirty="0"/>
              <a:t>3-pin Molex KK fan connector</a:t>
            </a:r>
          </a:p>
        </p:txBody>
      </p:sp>
      <p:pic>
        <p:nvPicPr>
          <p:cNvPr id="3174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22675" y="2794000"/>
            <a:ext cx="1898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307"/>
          <p:cNvSpPr txBox="1">
            <a:spLocks noChangeArrowheads="1"/>
          </p:cNvSpPr>
          <p:nvPr/>
        </p:nvSpPr>
        <p:spPr bwMode="auto">
          <a:xfrm>
            <a:off x="3268663" y="4340225"/>
            <a:ext cx="26066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50000"/>
              </a:spcBef>
              <a:buClrTx/>
              <a:buFontTx/>
              <a:buNone/>
            </a:pPr>
            <a:r>
              <a:rPr lang="en-US" altLang="en-US" sz="1100" b="1" dirty="0"/>
              <a:t>4-pin Molex KK fan connector</a:t>
            </a:r>
          </a:p>
        </p:txBody>
      </p:sp>
      <p:pic>
        <p:nvPicPr>
          <p:cNvPr id="3175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05525" y="2794000"/>
            <a:ext cx="190023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 Box 307"/>
          <p:cNvSpPr txBox="1">
            <a:spLocks noChangeArrowheads="1"/>
          </p:cNvSpPr>
          <p:nvPr/>
        </p:nvSpPr>
        <p:spPr bwMode="auto">
          <a:xfrm>
            <a:off x="5751513" y="4346575"/>
            <a:ext cx="26066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50000"/>
              </a:spcBef>
              <a:buClrTx/>
              <a:buFontTx/>
              <a:buNone/>
            </a:pPr>
            <a:r>
              <a:rPr lang="en-US" altLang="en-US" sz="1100" b="1" dirty="0"/>
              <a:t>4-pin Molex direct fan connector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2400" dirty="0">
                <a:ea typeface="Calibri" pitchFamily="34" charset="0"/>
              </a:rPr>
              <a:t>Front and Top Panel Connectors</a:t>
            </a:r>
          </a:p>
        </p:txBody>
      </p:sp>
      <p:pic>
        <p:nvPicPr>
          <p:cNvPr id="33795" name="Picture 2" descr="L:\ContentDev\courses_in_dev\093001 - CompTIA A+ 2012\images\motherbo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688" y="1295400"/>
            <a:ext cx="4492625"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Line 113"/>
          <p:cNvSpPr>
            <a:spLocks noChangeShapeType="1"/>
          </p:cNvSpPr>
          <p:nvPr/>
        </p:nvSpPr>
        <p:spPr bwMode="auto">
          <a:xfrm rot="10800000">
            <a:off x="6480175" y="3478212"/>
            <a:ext cx="4984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 name="Rounded Rectangle 5"/>
          <p:cNvSpPr/>
          <p:nvPr/>
        </p:nvSpPr>
        <p:spPr>
          <a:xfrm>
            <a:off x="6929438" y="3352800"/>
            <a:ext cx="1624012" cy="27463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Front USB header</a:t>
            </a:r>
          </a:p>
        </p:txBody>
      </p:sp>
      <p:sp>
        <p:nvSpPr>
          <p:cNvPr id="33798" name="Line 113"/>
          <p:cNvSpPr>
            <a:spLocks noChangeShapeType="1"/>
          </p:cNvSpPr>
          <p:nvPr/>
        </p:nvSpPr>
        <p:spPr bwMode="auto">
          <a:xfrm rot="5400000" flipH="1">
            <a:off x="4523581" y="6153944"/>
            <a:ext cx="30956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3799" name="AutoShape 303"/>
          <p:cNvSpPr>
            <a:spLocks/>
          </p:cNvSpPr>
          <p:nvPr/>
        </p:nvSpPr>
        <p:spPr bwMode="auto">
          <a:xfrm rot="16200000" flipH="1">
            <a:off x="4587875" y="5202237"/>
            <a:ext cx="174625" cy="1381125"/>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spcBef>
                <a:spcPct val="0"/>
              </a:spcBef>
              <a:buClrTx/>
              <a:buFontTx/>
              <a:buNone/>
            </a:pPr>
            <a:endParaRPr lang="en-US" altLang="en-US" sz="1800" dirty="0"/>
          </a:p>
        </p:txBody>
      </p:sp>
      <p:sp>
        <p:nvSpPr>
          <p:cNvPr id="33800" name="Line 113"/>
          <p:cNvSpPr>
            <a:spLocks noChangeShapeType="1"/>
          </p:cNvSpPr>
          <p:nvPr/>
        </p:nvSpPr>
        <p:spPr bwMode="auto">
          <a:xfrm rot="5400000" flipH="1" flipV="1">
            <a:off x="2846387" y="5534025"/>
            <a:ext cx="327025" cy="838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 name="Rounded Rectangle 10"/>
          <p:cNvSpPr/>
          <p:nvPr/>
        </p:nvSpPr>
        <p:spPr>
          <a:xfrm>
            <a:off x="1160463" y="6026150"/>
            <a:ext cx="1624012" cy="27463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Audio header</a:t>
            </a:r>
          </a:p>
        </p:txBody>
      </p:sp>
      <p:sp>
        <p:nvSpPr>
          <p:cNvPr id="33802" name="Line 113"/>
          <p:cNvSpPr>
            <a:spLocks noChangeShapeType="1"/>
          </p:cNvSpPr>
          <p:nvPr/>
        </p:nvSpPr>
        <p:spPr bwMode="auto">
          <a:xfrm rot="10800000" flipH="1">
            <a:off x="4668838" y="6305550"/>
            <a:ext cx="142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 name="Rounded Rectangle 7"/>
          <p:cNvSpPr/>
          <p:nvPr/>
        </p:nvSpPr>
        <p:spPr>
          <a:xfrm>
            <a:off x="5834063" y="6148387"/>
            <a:ext cx="1787525" cy="274638"/>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USB headers</a:t>
            </a:r>
          </a:p>
        </p:txBody>
      </p:sp>
      <p:sp>
        <p:nvSpPr>
          <p:cNvPr id="33804" name="Line 113"/>
          <p:cNvSpPr>
            <a:spLocks noChangeShapeType="1"/>
          </p:cNvSpPr>
          <p:nvPr/>
        </p:nvSpPr>
        <p:spPr bwMode="auto">
          <a:xfrm rot="10800000">
            <a:off x="6480175" y="5691187"/>
            <a:ext cx="4984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 name="Rounded Rectangle 13"/>
          <p:cNvSpPr/>
          <p:nvPr/>
        </p:nvSpPr>
        <p:spPr>
          <a:xfrm>
            <a:off x="6929438" y="5519737"/>
            <a:ext cx="1624012" cy="366713"/>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Front panel header</a:t>
            </a:r>
          </a:p>
        </p:txBody>
      </p:sp>
      <p:pic>
        <p:nvPicPr>
          <p:cNvPr id="33806"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3900" y="3989387"/>
            <a:ext cx="133667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7" name="Text Box 307"/>
          <p:cNvSpPr txBox="1">
            <a:spLocks noChangeArrowheads="1"/>
          </p:cNvSpPr>
          <p:nvPr/>
        </p:nvSpPr>
        <p:spPr bwMode="auto">
          <a:xfrm>
            <a:off x="6989763" y="4184650"/>
            <a:ext cx="150336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50000"/>
              </a:spcBef>
              <a:buClrTx/>
              <a:buFontTx/>
              <a:buNone/>
            </a:pPr>
            <a:r>
              <a:rPr lang="en-US" altLang="en-US" sz="1100" b="1" dirty="0"/>
              <a:t>Power button </a:t>
            </a:r>
          </a:p>
          <a:p>
            <a:pPr algn="ctr" eaLnBrk="1" hangingPunct="1">
              <a:spcBef>
                <a:spcPct val="50000"/>
              </a:spcBef>
              <a:buClrTx/>
              <a:buFontTx/>
              <a:buNone/>
            </a:pPr>
            <a:r>
              <a:rPr lang="en-US" altLang="en-US" sz="1100" b="1" dirty="0"/>
              <a:t>Power LED</a:t>
            </a:r>
          </a:p>
          <a:p>
            <a:pPr algn="ctr" eaLnBrk="1" hangingPunct="1">
              <a:spcBef>
                <a:spcPct val="50000"/>
              </a:spcBef>
              <a:buClrTx/>
              <a:buFontTx/>
              <a:buNone/>
            </a:pPr>
            <a:r>
              <a:rPr lang="en-US" altLang="en-US" sz="1100" b="1" dirty="0"/>
              <a:t>Reset button</a:t>
            </a:r>
          </a:p>
          <a:p>
            <a:pPr algn="ctr" eaLnBrk="1" hangingPunct="1">
              <a:spcBef>
                <a:spcPct val="50000"/>
              </a:spcBef>
              <a:buClrTx/>
              <a:buFontTx/>
              <a:buNone/>
            </a:pPr>
            <a:r>
              <a:rPr lang="en-US" altLang="en-US" sz="1100" b="1" dirty="0"/>
              <a:t>HDD LED</a:t>
            </a:r>
          </a:p>
          <a:p>
            <a:pPr algn="ctr" eaLnBrk="1" hangingPunct="1">
              <a:spcBef>
                <a:spcPct val="50000"/>
              </a:spcBef>
              <a:buClrTx/>
              <a:buFontTx/>
              <a:buNone/>
            </a:pPr>
            <a:endParaRPr lang="en-US" altLang="en-US" sz="11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z="2400" dirty="0">
                <a:ea typeface="Calibri" pitchFamily="34" charset="0"/>
              </a:rPr>
              <a:t>Intel CPU Socket Types</a:t>
            </a:r>
          </a:p>
        </p:txBody>
      </p:sp>
      <p:pic>
        <p:nvPicPr>
          <p:cNvPr id="3481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413" y="1303338"/>
            <a:ext cx="2581275"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2"/>
          <p:cNvSpPr txBox="1">
            <a:spLocks noChangeArrowheads="1"/>
          </p:cNvSpPr>
          <p:nvPr/>
        </p:nvSpPr>
        <p:spPr bwMode="auto">
          <a:xfrm>
            <a:off x="1109663" y="3336925"/>
            <a:ext cx="11207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0"/>
              </a:spcBef>
              <a:buClrTx/>
              <a:buFontTx/>
              <a:buNone/>
            </a:pPr>
            <a:r>
              <a:rPr lang="en-US" altLang="en-US" sz="1100" b="1" dirty="0"/>
              <a:t>LGA 775</a:t>
            </a:r>
          </a:p>
        </p:txBody>
      </p:sp>
      <p:pic>
        <p:nvPicPr>
          <p:cNvPr id="3482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10313" y="1363663"/>
            <a:ext cx="24479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6"/>
          <p:cNvSpPr txBox="1">
            <a:spLocks noChangeArrowheads="1"/>
          </p:cNvSpPr>
          <p:nvPr/>
        </p:nvSpPr>
        <p:spPr bwMode="auto">
          <a:xfrm>
            <a:off x="6900863" y="3332163"/>
            <a:ext cx="12684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0"/>
              </a:spcBef>
              <a:buClrTx/>
              <a:buFontTx/>
              <a:buNone/>
            </a:pPr>
            <a:r>
              <a:rPr lang="en-US" altLang="en-US" sz="1100" b="1" dirty="0"/>
              <a:t>LGA 1155</a:t>
            </a:r>
          </a:p>
        </p:txBody>
      </p:sp>
      <p:pic>
        <p:nvPicPr>
          <p:cNvPr id="3482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3275" y="1322388"/>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8"/>
          <p:cNvSpPr txBox="1">
            <a:spLocks noChangeArrowheads="1"/>
          </p:cNvSpPr>
          <p:nvPr/>
        </p:nvSpPr>
        <p:spPr bwMode="auto">
          <a:xfrm>
            <a:off x="4003675" y="3332163"/>
            <a:ext cx="1270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0"/>
              </a:spcBef>
              <a:buClrTx/>
              <a:buFontTx/>
              <a:buNone/>
            </a:pPr>
            <a:r>
              <a:rPr lang="en-US" altLang="en-US" sz="1100" b="1" dirty="0"/>
              <a:t>LGA 1156</a:t>
            </a:r>
          </a:p>
        </p:txBody>
      </p:sp>
      <p:pic>
        <p:nvPicPr>
          <p:cNvPr id="34825"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13100" y="4105275"/>
            <a:ext cx="1909763"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72100" y="3825875"/>
            <a:ext cx="3398838"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TextBox 11"/>
          <p:cNvSpPr txBox="1">
            <a:spLocks noChangeArrowheads="1"/>
          </p:cNvSpPr>
          <p:nvPr/>
        </p:nvSpPr>
        <p:spPr bwMode="auto">
          <a:xfrm>
            <a:off x="3533775" y="6188075"/>
            <a:ext cx="12684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0"/>
              </a:spcBef>
              <a:buClrTx/>
              <a:buFontTx/>
              <a:buNone/>
            </a:pPr>
            <a:r>
              <a:rPr lang="en-US" altLang="en-US" sz="1100" b="1" dirty="0"/>
              <a:t>LGA 1366</a:t>
            </a:r>
          </a:p>
        </p:txBody>
      </p:sp>
      <p:sp>
        <p:nvSpPr>
          <p:cNvPr id="34828" name="TextBox 12"/>
          <p:cNvSpPr txBox="1">
            <a:spLocks noChangeArrowheads="1"/>
          </p:cNvSpPr>
          <p:nvPr/>
        </p:nvSpPr>
        <p:spPr bwMode="auto">
          <a:xfrm>
            <a:off x="6437313" y="6186488"/>
            <a:ext cx="12684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0"/>
              </a:spcBef>
              <a:buClrTx/>
              <a:buFontTx/>
              <a:buNone/>
            </a:pPr>
            <a:r>
              <a:rPr lang="en-US" altLang="en-US" sz="1100" b="1" dirty="0"/>
              <a:t>LGA 2011</a:t>
            </a:r>
          </a:p>
        </p:txBody>
      </p:sp>
      <p:pic>
        <p:nvPicPr>
          <p:cNvPr id="34829"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9088" y="4316413"/>
            <a:ext cx="26289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0" name="TextBox 11"/>
          <p:cNvSpPr txBox="1">
            <a:spLocks noChangeArrowheads="1"/>
          </p:cNvSpPr>
          <p:nvPr/>
        </p:nvSpPr>
        <p:spPr bwMode="auto">
          <a:xfrm>
            <a:off x="1000125" y="6188075"/>
            <a:ext cx="12684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0"/>
              </a:spcBef>
              <a:buClrTx/>
              <a:buFontTx/>
              <a:buNone/>
            </a:pPr>
            <a:r>
              <a:rPr lang="en-US" altLang="en-US" sz="1100" b="1" dirty="0"/>
              <a:t>LGA 1150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z="2400" dirty="0">
                <a:ea typeface="Calibri" pitchFamily="34" charset="0"/>
              </a:rPr>
              <a:t>AMD CPU Socket Types</a:t>
            </a:r>
          </a:p>
        </p:txBody>
      </p:sp>
      <p:sp>
        <p:nvSpPr>
          <p:cNvPr id="36867" name="TextBox 4"/>
          <p:cNvSpPr txBox="1">
            <a:spLocks noChangeArrowheads="1"/>
          </p:cNvSpPr>
          <p:nvPr/>
        </p:nvSpPr>
        <p:spPr bwMode="auto">
          <a:xfrm>
            <a:off x="5894388" y="6232525"/>
            <a:ext cx="1416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0"/>
              </a:spcBef>
              <a:buClrTx/>
              <a:buFontTx/>
              <a:buNone/>
            </a:pPr>
            <a:r>
              <a:rPr lang="en-US" altLang="en-US" sz="1100" b="1" dirty="0"/>
              <a:t>FM2+</a:t>
            </a:r>
          </a:p>
        </p:txBody>
      </p:sp>
      <p:sp>
        <p:nvSpPr>
          <p:cNvPr id="36868" name="TextBox 6"/>
          <p:cNvSpPr txBox="1">
            <a:spLocks noChangeArrowheads="1"/>
          </p:cNvSpPr>
          <p:nvPr/>
        </p:nvSpPr>
        <p:spPr bwMode="auto">
          <a:xfrm>
            <a:off x="1844675" y="6232525"/>
            <a:ext cx="9413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0"/>
              </a:spcBef>
              <a:buClrTx/>
              <a:buFontTx/>
              <a:buNone/>
            </a:pPr>
            <a:r>
              <a:rPr lang="en-US" altLang="en-US" sz="1100" b="1" dirty="0"/>
              <a:t>FM2</a:t>
            </a:r>
          </a:p>
        </p:txBody>
      </p:sp>
      <p:pic>
        <p:nvPicPr>
          <p:cNvPr id="3686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4713" y="1617663"/>
            <a:ext cx="139858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10"/>
          <p:cNvSpPr txBox="1">
            <a:spLocks noChangeArrowheads="1"/>
          </p:cNvSpPr>
          <p:nvPr/>
        </p:nvSpPr>
        <p:spPr bwMode="auto">
          <a:xfrm>
            <a:off x="1120775" y="3167063"/>
            <a:ext cx="939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0"/>
              </a:spcBef>
              <a:buClrTx/>
              <a:buFontTx/>
              <a:buNone/>
            </a:pPr>
            <a:r>
              <a:rPr lang="en-US" altLang="en-US" sz="1100" b="1" dirty="0"/>
              <a:t>AM3</a:t>
            </a:r>
          </a:p>
        </p:txBody>
      </p:sp>
      <p:pic>
        <p:nvPicPr>
          <p:cNvPr id="3687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20988" y="1430338"/>
            <a:ext cx="282257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Box 12"/>
          <p:cNvSpPr txBox="1">
            <a:spLocks noChangeArrowheads="1"/>
          </p:cNvSpPr>
          <p:nvPr/>
        </p:nvSpPr>
        <p:spPr bwMode="auto">
          <a:xfrm>
            <a:off x="3773488" y="3167063"/>
            <a:ext cx="9413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0"/>
              </a:spcBef>
              <a:buClrTx/>
              <a:buFontTx/>
              <a:buNone/>
            </a:pPr>
            <a:r>
              <a:rPr lang="en-US" altLang="en-US" sz="1100" b="1" dirty="0"/>
              <a:t>AM3+</a:t>
            </a:r>
          </a:p>
        </p:txBody>
      </p:sp>
      <p:pic>
        <p:nvPicPr>
          <p:cNvPr id="36873"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07113" y="1414463"/>
            <a:ext cx="240823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TextBox 14"/>
          <p:cNvSpPr txBox="1">
            <a:spLocks noChangeArrowheads="1"/>
          </p:cNvSpPr>
          <p:nvPr/>
        </p:nvSpPr>
        <p:spPr bwMode="auto">
          <a:xfrm>
            <a:off x="6872288" y="3167063"/>
            <a:ext cx="9413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0"/>
              </a:spcBef>
              <a:buClrTx/>
              <a:buFontTx/>
              <a:buNone/>
            </a:pPr>
            <a:r>
              <a:rPr lang="en-US" altLang="en-US" sz="1100" b="1" dirty="0"/>
              <a:t>FM1</a:t>
            </a:r>
          </a:p>
        </p:txBody>
      </p:sp>
      <p:pic>
        <p:nvPicPr>
          <p:cNvPr id="36875"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82675" y="4241800"/>
            <a:ext cx="246538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56225" y="3759200"/>
            <a:ext cx="249237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p:txBody>
          <a:bodyPr/>
          <a:lstStyle/>
          <a:p>
            <a:r>
              <a:rPr lang="en-US" altLang="en-US" sz="2400" dirty="0">
                <a:ea typeface="Calibri" pitchFamily="34" charset="0"/>
              </a:rPr>
              <a:t>Motherboards</a:t>
            </a:r>
          </a:p>
        </p:txBody>
      </p:sp>
      <p:pic>
        <p:nvPicPr>
          <p:cNvPr id="61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1447800"/>
            <a:ext cx="6070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z="2400" b="1" i="0" dirty="0">
                <a:latin typeface="Calibri" pitchFamily="34" charset="0"/>
                <a:ea typeface="Calibri" pitchFamily="34" charset="0"/>
                <a:cs typeface="Calibri" pitchFamily="34" charset="0"/>
              </a:rPr>
              <a:t>CPU Characteristics</a:t>
            </a:r>
          </a:p>
        </p:txBody>
      </p:sp>
      <p:graphicFrame>
        <p:nvGraphicFramePr>
          <p:cNvPr id="5" name="Group 23"/>
          <p:cNvGraphicFramePr>
            <a:graphicFrameLocks noGrp="1"/>
          </p:cNvGraphicFramePr>
          <p:nvPr/>
        </p:nvGraphicFramePr>
        <p:xfrm>
          <a:off x="952500" y="1600200"/>
          <a:ext cx="7239000" cy="3154368"/>
        </p:xfrm>
        <a:graphic>
          <a:graphicData uri="http://schemas.openxmlformats.org/drawingml/2006/table">
            <a:tbl>
              <a:tblPr/>
              <a:tblGrid>
                <a:gridCol w="16764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731412">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Characteristic or Technology</a:t>
                      </a:r>
                    </a:p>
                  </a:txBody>
                  <a:tcPr marT="45714" marB="4571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Description</a:t>
                      </a:r>
                    </a:p>
                  </a:txBody>
                  <a:tcPr marT="45714" marB="4571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r h="380944">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Architecture</a:t>
                      </a:r>
                    </a:p>
                  </a:txBody>
                  <a:tcPr marT="45714" marB="4571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A description of the width of the CPU’s front-side bus, which is either 32 or 64 bits.</a:t>
                      </a:r>
                    </a:p>
                  </a:txBody>
                  <a:tcPr marT="45714" marB="4571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426706">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Clock speed</a:t>
                      </a:r>
                    </a:p>
                  </a:txBody>
                  <a:tcPr marT="45714" marB="4571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The number of processing cycles a microprocessor can perform in one second. Also referred to as processor performance.</a:t>
                      </a:r>
                    </a:p>
                  </a:txBody>
                  <a:tcPr marT="45714" marB="4571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80944">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Overclocking</a:t>
                      </a:r>
                    </a:p>
                  </a:txBody>
                  <a:tcPr marT="45714" marB="4571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Configuring the CPU to run faster than it is rated to handle.</a:t>
                      </a:r>
                    </a:p>
                  </a:txBody>
                  <a:tcPr marT="45714" marB="4571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26706">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CPU speed</a:t>
                      </a:r>
                    </a:p>
                  </a:txBody>
                  <a:tcPr marT="45714" marB="4571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The overall rate at which instructions are processed. Factors that contribute are core clock speed and bus clock speed.</a:t>
                      </a:r>
                    </a:p>
                  </a:txBody>
                  <a:tcPr marT="45714" marB="4571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80944">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Throttling</a:t>
                      </a:r>
                    </a:p>
                  </a:txBody>
                  <a:tcPr marT="45714" marB="4571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Adjusting CPU speed to slow down during idle time or when hardware problems occur.</a:t>
                      </a:r>
                    </a:p>
                  </a:txBody>
                  <a:tcPr marT="45714" marB="4571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426706">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Hyperthreading</a:t>
                      </a:r>
                    </a:p>
                  </a:txBody>
                  <a:tcPr marT="45714" marB="4571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A feature of some Intel CPUs that enable one physical CPU to be recognized as two logical CPUs, increasing performance by up to 30%.</a:t>
                      </a:r>
                    </a:p>
                  </a:txBody>
                  <a:tcPr marT="45714" marB="4571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bl>
          </a:graphicData>
        </a:graphic>
      </p:graphicFrame>
      <p:pic>
        <p:nvPicPr>
          <p:cNvPr id="38941" name="Picture 2" descr="L:\ContentDev\courses_in_dev\093001 - CompTIA A+ 2012\images\motherboard.jpg"/>
          <p:cNvPicPr>
            <a:picLocks noChangeAspect="1" noChangeArrowheads="1"/>
          </p:cNvPicPr>
          <p:nvPr/>
        </p:nvPicPr>
        <p:blipFill>
          <a:blip r:embed="rId3">
            <a:extLst>
              <a:ext uri="{28A0092B-C50C-407E-A947-70E740481C1C}">
                <a14:useLocalDpi xmlns:a14="http://schemas.microsoft.com/office/drawing/2010/main" val="0"/>
              </a:ext>
            </a:extLst>
          </a:blip>
          <a:srcRect l="37096" t="15503" r="25807" b="51361"/>
          <a:stretch>
            <a:fillRect/>
          </a:stretch>
        </p:blipFill>
        <p:spPr bwMode="auto">
          <a:xfrm>
            <a:off x="7086600" y="5181600"/>
            <a:ext cx="11049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z="2400" b="1" i="0" dirty="0">
                <a:latin typeface="Calibri" pitchFamily="34" charset="0"/>
                <a:ea typeface="Calibri" pitchFamily="34" charset="0"/>
                <a:cs typeface="Calibri" pitchFamily="34" charset="0"/>
              </a:rPr>
              <a:t>CPU Characteristics (Cont.)</a:t>
            </a:r>
          </a:p>
        </p:txBody>
      </p:sp>
      <p:pic>
        <p:nvPicPr>
          <p:cNvPr id="40963" name="Picture 2" descr="L:\ContentDev\courses_in_dev\093001 - CompTIA A+ 2012\images\motherboard.jpg"/>
          <p:cNvPicPr>
            <a:picLocks noChangeAspect="1" noChangeArrowheads="1"/>
          </p:cNvPicPr>
          <p:nvPr/>
        </p:nvPicPr>
        <p:blipFill>
          <a:blip r:embed="rId3">
            <a:extLst>
              <a:ext uri="{28A0092B-C50C-407E-A947-70E740481C1C}">
                <a14:useLocalDpi xmlns:a14="http://schemas.microsoft.com/office/drawing/2010/main" val="0"/>
              </a:ext>
            </a:extLst>
          </a:blip>
          <a:srcRect l="37096" t="15503" r="25807" b="51361"/>
          <a:stretch>
            <a:fillRect/>
          </a:stretch>
        </p:blipFill>
        <p:spPr bwMode="auto">
          <a:xfrm>
            <a:off x="7086600" y="5410200"/>
            <a:ext cx="11049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oup 23"/>
          <p:cNvGraphicFramePr>
            <a:graphicFrameLocks noGrp="1"/>
          </p:cNvGraphicFramePr>
          <p:nvPr/>
        </p:nvGraphicFramePr>
        <p:xfrm>
          <a:off x="952500" y="1600200"/>
          <a:ext cx="7239000" cy="3703639"/>
        </p:xfrm>
        <a:graphic>
          <a:graphicData uri="http://schemas.openxmlformats.org/drawingml/2006/table">
            <a:tbl>
              <a:tblPr/>
              <a:tblGrid>
                <a:gridCol w="16764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731555">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Characteristic or Technology</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Description</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r h="381019">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Integrated GPU</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Graphics processing unit included on CPU die instead of dedicated graphics card.</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42678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Virtualization support</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Virtualization software built into CPU’s chipset, enabling fast and efficient processing of instructions from multiple operating systems.</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42678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Cores</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The computational heart of the PC. A CPU that contains multiple cores can be faster and more efficient  than a single-core CPU.</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81019">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Cache</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Dedicated high-speed memory for storing recently used instructions and data.</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81019">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VRM</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Voltage regulator module, provides the CPU with the appropriate voltage.</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81019">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MMX</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Multimedia extensions, additional instructions that support sound, video, and graphics.</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594448">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EDB</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A hardware-based security feature that allows the processor to classify and separate memory areas where application code can and cannot run. Intel: XD bit; AMD: Enhanced Virus Protection. The OS must support the NX bit to use this feature.</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p:txBody>
          <a:bodyPr/>
          <a:lstStyle/>
          <a:p>
            <a:r>
              <a:rPr lang="en-US" altLang="en-US" sz="2400" dirty="0">
                <a:ea typeface="Calibri" pitchFamily="34" charset="0"/>
              </a:rPr>
              <a:t>CPU Cooling Methods</a:t>
            </a:r>
          </a:p>
        </p:txBody>
      </p:sp>
      <p:graphicFrame>
        <p:nvGraphicFramePr>
          <p:cNvPr id="8" name="Group 23"/>
          <p:cNvGraphicFramePr>
            <a:graphicFrameLocks noGrp="1"/>
          </p:cNvGraphicFramePr>
          <p:nvPr/>
        </p:nvGraphicFramePr>
        <p:xfrm>
          <a:off x="952500" y="1143000"/>
          <a:ext cx="7239000" cy="5264150"/>
        </p:xfrm>
        <a:graphic>
          <a:graphicData uri="http://schemas.openxmlformats.org/drawingml/2006/table">
            <a:tbl>
              <a:tblPr/>
              <a:tblGrid>
                <a:gridCol w="16764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457222">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Cooling System</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Description</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r h="42674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Fans</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Computer fans provide cooling by blowing regular air across heated components. It is common to see case fans, power supply fans, adapter card fans, and CPU fans.</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762037">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Vents</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Computer cases are designed with vents to facilitate airflow through the case and across all components. A common implementation is to include air vents near the bottom of the front of the case and to place a fan near the top of the rear of the case to pull cooler air through the system.</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594389">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Heat sinks</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A heat sink is designed to provide direct cooling to a system's CPU. Heat sinks have metal fins to increase their surface area to aid in heat dissipation. Cool air is blown past it by a fan, removing the heat from the processor.</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762037">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Thermal paste</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Thermal paste connects a heat sink to a CPU. At the microscopic level, when two solids touch, there are air gaps that act as insulation; the liquid thermally conductive compound gel fills these gaps to permit a more efficient transference of heat from the processor to the heat sink.</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762037">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Fanless/passive</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A fanless CPU cooler passively transfers heat through convection to the area surrounding the CPU. This ensures that hot air can move out of the CPU chassis without the assistance of loud, dust-accumulating fans. The fanless cooler is therefore more silent and efficient than traditional heat sinks.</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1499688">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Liquid-based</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CPUs can also be kept cool by circulating a liquid or liquefied gas past the CPU. Like an air conditioner or car radiator, heat from the CPU is absorbed by the cooler liquid, and the heated liquid is circulated away from the CPU so it can disperse the heat into the air outside the computer. </a:t>
                      </a:r>
                    </a:p>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Also quieter than using fans.</a:t>
                      </a:r>
                    </a:p>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Not as prevalent as heat sinks in most desktop systems or low-end servers, but you might encounter them if your organization has deployed computers with hexa-core or octa-core processors.</a:t>
                      </a:r>
                    </a:p>
                  </a:txBody>
                  <a:tcPr marT="45723" marB="4572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z="2400" dirty="0">
                <a:ea typeface="Calibri" pitchFamily="34" charset="0"/>
              </a:rPr>
              <a:t>Power Supply Specifications</a:t>
            </a:r>
          </a:p>
        </p:txBody>
      </p:sp>
      <p:graphicFrame>
        <p:nvGraphicFramePr>
          <p:cNvPr id="4" name="Group 23"/>
          <p:cNvGraphicFramePr>
            <a:graphicFrameLocks noGrp="1"/>
          </p:cNvGraphicFramePr>
          <p:nvPr>
            <p:extLst>
              <p:ext uri="{D42A27DB-BD31-4B8C-83A1-F6EECF244321}">
                <p14:modId xmlns:p14="http://schemas.microsoft.com/office/powerpoint/2010/main" val="741097391"/>
              </p:ext>
            </p:extLst>
          </p:nvPr>
        </p:nvGraphicFramePr>
        <p:xfrm>
          <a:off x="952500" y="1676400"/>
          <a:ext cx="7239000" cy="3907825"/>
        </p:xfrm>
        <a:graphic>
          <a:graphicData uri="http://schemas.openxmlformats.org/drawingml/2006/table">
            <a:tbl>
              <a:tblPr/>
              <a:tblGrid>
                <a:gridCol w="16764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457126">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Specification</a:t>
                      </a:r>
                    </a:p>
                  </a:txBody>
                  <a:tcPr marT="45712" marB="457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Description</a:t>
                      </a:r>
                    </a:p>
                  </a:txBody>
                  <a:tcPr marT="45712" marB="457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r h="862724">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Size</a:t>
                      </a:r>
                    </a:p>
                  </a:txBody>
                  <a:tcPr marT="45712" marB="457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AT</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ATX</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Micro ATX</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Proprietary</a:t>
                      </a:r>
                    </a:p>
                  </a:txBody>
                  <a:tcPr marT="45712" marB="457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661515">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Connector style</a:t>
                      </a:r>
                    </a:p>
                  </a:txBody>
                  <a:tcPr marT="45712" marB="457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Berg</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Molex</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SATA</a:t>
                      </a:r>
                    </a:p>
                  </a:txBody>
                  <a:tcPr marT="45712" marB="457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862724">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Voltage</a:t>
                      </a:r>
                    </a:p>
                  </a:txBody>
                  <a:tcPr marT="45712" marB="457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Power supply must provide voltages needed by system components</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Dual-voltage power supplies</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Single rail and </a:t>
                      </a:r>
                      <a:r>
                        <a:rPr kumimoji="0" lang="en-US" sz="1100" b="0" i="0" u="none" strike="noStrike" cap="none" normalizeH="0" baseline="0">
                          <a:ln>
                            <a:noFill/>
                          </a:ln>
                          <a:solidFill>
                            <a:schemeClr val="tx1"/>
                          </a:solidFill>
                          <a:effectLst/>
                          <a:latin typeface="Arial" charset="0"/>
                        </a:rPr>
                        <a:t>dual rail</a:t>
                      </a:r>
                      <a:endParaRPr kumimoji="0" lang="en-US" sz="1100" b="0" i="0" u="none" strike="noStrike" cap="none" normalizeH="0" baseline="0" dirty="0">
                        <a:ln>
                          <a:noFill/>
                        </a:ln>
                        <a:solidFill>
                          <a:schemeClr val="tx1"/>
                        </a:solidFill>
                        <a:effectLst/>
                        <a:latin typeface="Arial" charset="0"/>
                      </a:endParaRP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Power needs calculations</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Voltage selector switch (115 V or 230 V)</a:t>
                      </a:r>
                    </a:p>
                  </a:txBody>
                  <a:tcPr marT="45712" marB="457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862724">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Wattage</a:t>
                      </a:r>
                    </a:p>
                  </a:txBody>
                  <a:tcPr marT="45712" marB="457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Old PCs: up to 200 W</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Modern PCs: 200 to 500 W</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charset="0"/>
                        </a:rPr>
                        <a:t>High-end PCs: 500 W to 1 kW</a:t>
                      </a:r>
                    </a:p>
                  </a:txBody>
                  <a:tcPr marT="45712" marB="457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z="2400" dirty="0">
                <a:ea typeface="Calibri" pitchFamily="34" charset="0"/>
              </a:rPr>
              <a:t>Power Connector Types</a:t>
            </a:r>
          </a:p>
        </p:txBody>
      </p:sp>
      <p:pic>
        <p:nvPicPr>
          <p:cNvPr id="4608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200" y="1573213"/>
            <a:ext cx="22352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1063" y="1462088"/>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2738" y="4491038"/>
            <a:ext cx="22352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8363" y="4200525"/>
            <a:ext cx="161607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ext Box 307"/>
          <p:cNvSpPr txBox="1">
            <a:spLocks noChangeArrowheads="1"/>
          </p:cNvSpPr>
          <p:nvPr/>
        </p:nvSpPr>
        <p:spPr bwMode="auto">
          <a:xfrm>
            <a:off x="1201738" y="3152775"/>
            <a:ext cx="17621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50000"/>
              </a:spcBef>
              <a:buClrTx/>
              <a:buFontTx/>
              <a:buNone/>
            </a:pPr>
            <a:r>
              <a:rPr lang="en-US" altLang="en-US" sz="1100" b="1" dirty="0"/>
              <a:t>SATA power connector</a:t>
            </a:r>
          </a:p>
        </p:txBody>
      </p:sp>
      <p:sp>
        <p:nvSpPr>
          <p:cNvPr id="46088" name="Text Box 307"/>
          <p:cNvSpPr txBox="1">
            <a:spLocks noChangeArrowheads="1"/>
          </p:cNvSpPr>
          <p:nvPr/>
        </p:nvSpPr>
        <p:spPr bwMode="auto">
          <a:xfrm>
            <a:off x="5868988" y="3138488"/>
            <a:ext cx="2540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50000"/>
              </a:spcBef>
              <a:buClrTx/>
              <a:buFontTx/>
              <a:buNone/>
            </a:pPr>
            <a:r>
              <a:rPr lang="en-US" altLang="en-US" sz="1100" b="1" dirty="0"/>
              <a:t>4/8-pin 12V power connector</a:t>
            </a:r>
          </a:p>
        </p:txBody>
      </p:sp>
      <p:sp>
        <p:nvSpPr>
          <p:cNvPr id="46089" name="Text Box 307"/>
          <p:cNvSpPr txBox="1">
            <a:spLocks noChangeArrowheads="1"/>
          </p:cNvSpPr>
          <p:nvPr/>
        </p:nvSpPr>
        <p:spPr bwMode="auto">
          <a:xfrm>
            <a:off x="1390650" y="6313488"/>
            <a:ext cx="24272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50000"/>
              </a:spcBef>
              <a:buClrTx/>
              <a:buFontTx/>
              <a:buNone/>
            </a:pPr>
            <a:r>
              <a:rPr lang="en-US" altLang="en-US" sz="1100" b="1" dirty="0"/>
              <a:t>PCIe 6/8-pin power connector</a:t>
            </a:r>
          </a:p>
        </p:txBody>
      </p:sp>
      <p:sp>
        <p:nvSpPr>
          <p:cNvPr id="46090" name="Text Box 307"/>
          <p:cNvSpPr txBox="1">
            <a:spLocks noChangeArrowheads="1"/>
          </p:cNvSpPr>
          <p:nvPr/>
        </p:nvSpPr>
        <p:spPr bwMode="auto">
          <a:xfrm>
            <a:off x="5462588" y="6313488"/>
            <a:ext cx="24272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50000"/>
              </a:spcBef>
              <a:buClrTx/>
              <a:buFontTx/>
              <a:buNone/>
            </a:pPr>
            <a:r>
              <a:rPr lang="en-US" altLang="en-US" sz="1100" b="1" dirty="0"/>
              <a:t>Main power connector</a:t>
            </a:r>
          </a:p>
        </p:txBody>
      </p:sp>
      <p:pic>
        <p:nvPicPr>
          <p:cNvPr id="4609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84575" y="1422400"/>
            <a:ext cx="2001838"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2" name="Text Box 307"/>
          <p:cNvSpPr txBox="1">
            <a:spLocks noChangeArrowheads="1"/>
          </p:cNvSpPr>
          <p:nvPr/>
        </p:nvSpPr>
        <p:spPr bwMode="auto">
          <a:xfrm>
            <a:off x="3302000" y="3152775"/>
            <a:ext cx="2540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50000"/>
              </a:spcBef>
              <a:buClrTx/>
              <a:buFontTx/>
              <a:buNone/>
            </a:pPr>
            <a:r>
              <a:rPr lang="en-US" altLang="en-US" sz="1100" b="1" dirty="0"/>
              <a:t>Molex power connector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z="2400" dirty="0">
                <a:ea typeface="Calibri" pitchFamily="34" charset="0"/>
              </a:rPr>
              <a:t>Power Supply Safety Recommendations</a:t>
            </a:r>
          </a:p>
        </p:txBody>
      </p:sp>
      <p:sp>
        <p:nvSpPr>
          <p:cNvPr id="47107" name="Rectangle 3"/>
          <p:cNvSpPr>
            <a:spLocks noGrp="1" noChangeArrowheads="1"/>
          </p:cNvSpPr>
          <p:nvPr>
            <p:ph type="body" idx="1"/>
          </p:nvPr>
        </p:nvSpPr>
        <p:spPr>
          <a:xfrm>
            <a:off x="495300" y="2590800"/>
            <a:ext cx="4457700" cy="1987550"/>
          </a:xfrm>
        </p:spPr>
        <p:txBody>
          <a:bodyPr/>
          <a:lstStyle/>
          <a:p>
            <a:pPr>
              <a:buClr>
                <a:srgbClr val="009DDC"/>
              </a:buClr>
              <a:buFont typeface="Wingdings" pitchFamily="2" charset="2"/>
              <a:buChar char="§"/>
            </a:pPr>
            <a:r>
              <a:rPr lang="en-US" altLang="en-US" sz="1600" b="1" dirty="0">
                <a:cs typeface="Arial" charset="0"/>
              </a:rPr>
              <a:t>Check for UL certification.</a:t>
            </a:r>
          </a:p>
          <a:p>
            <a:pPr>
              <a:buClr>
                <a:srgbClr val="009DDC"/>
              </a:buClr>
              <a:buFont typeface="Wingdings" pitchFamily="2" charset="2"/>
              <a:buChar char="§"/>
            </a:pPr>
            <a:r>
              <a:rPr lang="en-US" altLang="en-US" sz="1600" b="1" dirty="0">
                <a:cs typeface="Arial" charset="0"/>
              </a:rPr>
              <a:t>Replace instead of repairing.</a:t>
            </a:r>
          </a:p>
          <a:p>
            <a:pPr>
              <a:buClr>
                <a:srgbClr val="009DDC"/>
              </a:buClr>
              <a:buFont typeface="Wingdings" pitchFamily="2" charset="2"/>
              <a:buChar char="§"/>
            </a:pPr>
            <a:r>
              <a:rPr lang="en-US" altLang="en-US" sz="1600" b="1" dirty="0">
                <a:cs typeface="Arial" charset="0"/>
              </a:rPr>
              <a:t>Keep the computer case closed during normal operation.</a:t>
            </a:r>
          </a:p>
          <a:p>
            <a:pPr>
              <a:buClr>
                <a:srgbClr val="009DDC"/>
              </a:buClr>
              <a:buFont typeface="Wingdings" pitchFamily="2" charset="2"/>
              <a:buChar char="§"/>
            </a:pPr>
            <a:r>
              <a:rPr lang="en-US" altLang="en-US" sz="1600" b="1" dirty="0">
                <a:cs typeface="Arial" charset="0"/>
              </a:rPr>
              <a:t>Protect the power supply.</a:t>
            </a:r>
          </a:p>
        </p:txBody>
      </p:sp>
      <p:pic>
        <p:nvPicPr>
          <p:cNvPr id="471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079625"/>
            <a:ext cx="2719388"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z="2400" dirty="0">
                <a:ea typeface="Calibri" pitchFamily="34" charset="0"/>
              </a:rPr>
              <a:t>Common System Troubleshooting Tools</a:t>
            </a:r>
          </a:p>
        </p:txBody>
      </p:sp>
      <p:sp>
        <p:nvSpPr>
          <p:cNvPr id="49155" name="Content Placeholder 2"/>
          <p:cNvSpPr>
            <a:spLocks noGrp="1"/>
          </p:cNvSpPr>
          <p:nvPr>
            <p:ph idx="1"/>
          </p:nvPr>
        </p:nvSpPr>
        <p:spPr>
          <a:xfrm>
            <a:off x="914400" y="1600200"/>
            <a:ext cx="7772400" cy="1295400"/>
          </a:xfrm>
        </p:spPr>
        <p:txBody>
          <a:bodyPr/>
          <a:lstStyle/>
          <a:p>
            <a:pPr>
              <a:buClr>
                <a:srgbClr val="009DDC"/>
              </a:buClr>
              <a:buFont typeface="Wingdings" pitchFamily="2" charset="2"/>
              <a:buChar char="§"/>
            </a:pPr>
            <a:r>
              <a:rPr lang="en-US" altLang="en-US" sz="1600" b="1" dirty="0"/>
              <a:t>Power supply tester</a:t>
            </a:r>
          </a:p>
          <a:p>
            <a:pPr>
              <a:buClr>
                <a:srgbClr val="009DDC"/>
              </a:buClr>
              <a:buFont typeface="Wingdings" pitchFamily="2" charset="2"/>
              <a:buChar char="§"/>
            </a:pPr>
            <a:r>
              <a:rPr lang="en-US" altLang="en-US" sz="1600" b="1" dirty="0"/>
              <a:t>Multimeter</a:t>
            </a:r>
          </a:p>
          <a:p>
            <a:pPr>
              <a:buClr>
                <a:srgbClr val="009DDC"/>
              </a:buClr>
              <a:buFont typeface="Wingdings" pitchFamily="2" charset="2"/>
              <a:buChar char="§"/>
            </a:pPr>
            <a:r>
              <a:rPr lang="en-US" altLang="en-US" sz="1600" b="1" dirty="0"/>
              <a:t>Loopback plug</a:t>
            </a:r>
          </a:p>
          <a:p>
            <a:pPr>
              <a:buClr>
                <a:srgbClr val="009DDC"/>
              </a:buClr>
              <a:buFont typeface="Wingdings" pitchFamily="2" charset="2"/>
              <a:buChar char="§"/>
            </a:pPr>
            <a:r>
              <a:rPr lang="en-US" altLang="en-US" sz="1600" b="1" dirty="0"/>
              <a:t>POST card</a:t>
            </a:r>
          </a:p>
        </p:txBody>
      </p:sp>
      <p:pic>
        <p:nvPicPr>
          <p:cNvPr id="491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886200"/>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981450"/>
            <a:ext cx="23431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5" descr="C:\085817 Graphics\f0858171-1.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002088"/>
            <a:ext cx="136048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2059" descr="C:\Documents and Settings\TDrake\My Documents\085820\ILT UPDATES\085820ovs\085820_A_plus_ILT_RS_01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275" y="4724400"/>
            <a:ext cx="1533525"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z="2400" dirty="0">
                <a:ea typeface="Calibri" pitchFamily="34" charset="0"/>
              </a:rPr>
              <a:t>Common CPU Issues</a:t>
            </a:r>
          </a:p>
        </p:txBody>
      </p:sp>
      <p:sp>
        <p:nvSpPr>
          <p:cNvPr id="50179" name="Content Placeholder 2"/>
          <p:cNvSpPr>
            <a:spLocks noGrp="1"/>
          </p:cNvSpPr>
          <p:nvPr>
            <p:ph idx="1"/>
          </p:nvPr>
        </p:nvSpPr>
        <p:spPr>
          <a:xfrm>
            <a:off x="985838" y="1635125"/>
            <a:ext cx="6324600" cy="3587750"/>
          </a:xfrm>
        </p:spPr>
        <p:txBody>
          <a:bodyPr/>
          <a:lstStyle/>
          <a:p>
            <a:pPr>
              <a:buClr>
                <a:srgbClr val="009DDC"/>
              </a:buClr>
              <a:buFont typeface="Wingdings" pitchFamily="2" charset="2"/>
              <a:buChar char="§"/>
            </a:pPr>
            <a:r>
              <a:rPr lang="en-US" altLang="en-US" sz="1600" b="1" dirty="0"/>
              <a:t>Overheating and failure</a:t>
            </a:r>
          </a:p>
          <a:p>
            <a:pPr>
              <a:buClr>
                <a:srgbClr val="009DDC"/>
              </a:buClr>
              <a:buFont typeface="Wingdings" pitchFamily="2" charset="2"/>
              <a:buChar char="§"/>
            </a:pPr>
            <a:r>
              <a:rPr lang="en-US" altLang="en-US" sz="1600" b="1" dirty="0"/>
              <a:t>Slot and socket compatibility</a:t>
            </a:r>
          </a:p>
          <a:p>
            <a:pPr>
              <a:buClr>
                <a:srgbClr val="009DDC"/>
              </a:buClr>
              <a:buFont typeface="Wingdings" pitchFamily="2" charset="2"/>
              <a:buChar char="§"/>
            </a:pPr>
            <a:r>
              <a:rPr lang="en-US" altLang="en-US" sz="1600" b="1" dirty="0"/>
              <a:t>Cooling system issues</a:t>
            </a:r>
          </a:p>
          <a:p>
            <a:pPr>
              <a:buClr>
                <a:srgbClr val="009DDC"/>
              </a:buClr>
              <a:buFont typeface="Wingdings" pitchFamily="2" charset="2"/>
              <a:buChar char="§"/>
            </a:pPr>
            <a:r>
              <a:rPr lang="en-US" altLang="en-US" sz="1600" b="1" dirty="0"/>
              <a:t>Excess power consumption</a:t>
            </a:r>
          </a:p>
        </p:txBody>
      </p:sp>
      <p:pic>
        <p:nvPicPr>
          <p:cNvPr id="5018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333750"/>
            <a:ext cx="47244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z="2400" dirty="0">
                <a:ea typeface="Calibri" pitchFamily="34" charset="0"/>
              </a:rPr>
              <a:t>Common Cooling System Issues</a:t>
            </a:r>
          </a:p>
        </p:txBody>
      </p:sp>
      <p:sp>
        <p:nvSpPr>
          <p:cNvPr id="51203" name="Content Placeholder 2"/>
          <p:cNvSpPr>
            <a:spLocks noGrp="1"/>
          </p:cNvSpPr>
          <p:nvPr>
            <p:ph idx="1"/>
          </p:nvPr>
        </p:nvSpPr>
        <p:spPr>
          <a:xfrm>
            <a:off x="838200" y="2876550"/>
            <a:ext cx="3429000" cy="1454150"/>
          </a:xfrm>
        </p:spPr>
        <p:txBody>
          <a:bodyPr/>
          <a:lstStyle/>
          <a:p>
            <a:pPr>
              <a:buClr>
                <a:srgbClr val="009DDC"/>
              </a:buClr>
              <a:buFont typeface="Wingdings" pitchFamily="2" charset="2"/>
              <a:buChar char="§"/>
            </a:pPr>
            <a:r>
              <a:rPr lang="en-US" altLang="en-US" sz="1600" b="1" dirty="0"/>
              <a:t>Dust buildup</a:t>
            </a:r>
          </a:p>
          <a:p>
            <a:pPr>
              <a:buClr>
                <a:srgbClr val="009DDC"/>
              </a:buClr>
              <a:buFont typeface="Wingdings" pitchFamily="2" charset="2"/>
              <a:buChar char="§"/>
            </a:pPr>
            <a:r>
              <a:rPr lang="en-US" altLang="en-US" sz="1600" b="1" dirty="0"/>
              <a:t>Poor airflow</a:t>
            </a:r>
          </a:p>
          <a:p>
            <a:pPr>
              <a:buClr>
                <a:srgbClr val="009DDC"/>
              </a:buClr>
              <a:buFont typeface="Wingdings" pitchFamily="2" charset="2"/>
              <a:buChar char="§"/>
            </a:pPr>
            <a:r>
              <a:rPr lang="en-US" altLang="en-US" sz="1600" b="1" dirty="0"/>
              <a:t>Poor heat transfer</a:t>
            </a:r>
          </a:p>
        </p:txBody>
      </p:sp>
      <p:pic>
        <p:nvPicPr>
          <p:cNvPr id="512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70125"/>
            <a:ext cx="3175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2" descr="C:\Users\Alex Tong\Desk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314575"/>
            <a:ext cx="2190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z="2400" dirty="0">
                <a:ea typeface="Calibri" pitchFamily="34" charset="0"/>
              </a:rPr>
              <a:t>Common Motherboard Issues</a:t>
            </a:r>
          </a:p>
        </p:txBody>
      </p:sp>
      <p:sp>
        <p:nvSpPr>
          <p:cNvPr id="52227" name="Content Placeholder 2"/>
          <p:cNvSpPr>
            <a:spLocks noGrp="1"/>
          </p:cNvSpPr>
          <p:nvPr>
            <p:ph idx="1"/>
          </p:nvPr>
        </p:nvSpPr>
        <p:spPr>
          <a:xfrm>
            <a:off x="762000" y="1747838"/>
            <a:ext cx="5410200" cy="3330575"/>
          </a:xfrm>
        </p:spPr>
        <p:txBody>
          <a:bodyPr/>
          <a:lstStyle/>
          <a:p>
            <a:pPr>
              <a:buClr>
                <a:srgbClr val="009DDC"/>
              </a:buClr>
              <a:buFont typeface="Wingdings" pitchFamily="2" charset="2"/>
              <a:buChar char="§"/>
            </a:pPr>
            <a:r>
              <a:rPr lang="en-US" altLang="en-US" sz="1600" b="1" dirty="0"/>
              <a:t>Difficult to recognize and diagnose</a:t>
            </a:r>
          </a:p>
          <a:p>
            <a:pPr>
              <a:buClr>
                <a:srgbClr val="009DDC"/>
              </a:buClr>
              <a:buFont typeface="Wingdings" pitchFamily="2" charset="2"/>
              <a:buChar char="§"/>
            </a:pPr>
            <a:r>
              <a:rPr lang="en-US" altLang="en-US" sz="1600" b="1" dirty="0"/>
              <a:t>Typical issues include:</a:t>
            </a:r>
          </a:p>
          <a:p>
            <a:pPr lvl="1">
              <a:buClr>
                <a:srgbClr val="009DDC"/>
              </a:buClr>
              <a:buFont typeface="Wingdings" pitchFamily="2" charset="2"/>
              <a:buChar char="§"/>
            </a:pPr>
            <a:r>
              <a:rPr lang="en-US" altLang="en-US" sz="1400" dirty="0"/>
              <a:t>Computer will not boot</a:t>
            </a:r>
          </a:p>
          <a:p>
            <a:pPr lvl="1">
              <a:buClr>
                <a:srgbClr val="009DDC"/>
              </a:buClr>
              <a:buFont typeface="Wingdings" pitchFamily="2" charset="2"/>
              <a:buChar char="§"/>
            </a:pPr>
            <a:r>
              <a:rPr lang="en-US" altLang="en-US" sz="1400" dirty="0"/>
              <a:t>Computer displays erratic behavior</a:t>
            </a:r>
          </a:p>
          <a:p>
            <a:pPr lvl="1">
              <a:buClr>
                <a:srgbClr val="009DDC"/>
              </a:buClr>
              <a:buFont typeface="Wingdings" pitchFamily="2" charset="2"/>
              <a:buChar char="§"/>
            </a:pPr>
            <a:r>
              <a:rPr lang="en-US" altLang="en-US" sz="1400" dirty="0"/>
              <a:t>Intermittent device failure</a:t>
            </a:r>
          </a:p>
          <a:p>
            <a:pPr>
              <a:buClr>
                <a:srgbClr val="009DDC"/>
              </a:buClr>
              <a:buFont typeface="Wingdings" pitchFamily="2" charset="2"/>
              <a:buChar char="§"/>
            </a:pPr>
            <a:r>
              <a:rPr lang="en-US" altLang="en-US" sz="1600" b="1" dirty="0"/>
              <a:t>Sources:</a:t>
            </a:r>
          </a:p>
          <a:p>
            <a:pPr lvl="1">
              <a:buClr>
                <a:srgbClr val="009DDC"/>
              </a:buClr>
              <a:buFont typeface="Wingdings" pitchFamily="2" charset="2"/>
              <a:buChar char="§"/>
            </a:pPr>
            <a:r>
              <a:rPr lang="en-US" altLang="en-US" sz="1400" dirty="0"/>
              <a:t>Viruses</a:t>
            </a:r>
          </a:p>
          <a:p>
            <a:pPr lvl="1">
              <a:buClr>
                <a:srgbClr val="009DDC"/>
              </a:buClr>
              <a:buFont typeface="Wingdings" pitchFamily="2" charset="2"/>
              <a:buChar char="§"/>
            </a:pPr>
            <a:r>
              <a:rPr lang="en-US" altLang="en-US" sz="1400" dirty="0"/>
              <a:t>Loose connections</a:t>
            </a:r>
          </a:p>
          <a:p>
            <a:pPr lvl="1">
              <a:buClr>
                <a:srgbClr val="009DDC"/>
              </a:buClr>
              <a:buFont typeface="Wingdings" pitchFamily="2" charset="2"/>
              <a:buChar char="§"/>
            </a:pPr>
            <a:r>
              <a:rPr lang="en-US" altLang="en-US" sz="1400" dirty="0"/>
              <a:t>BIOS problems</a:t>
            </a:r>
          </a:p>
          <a:p>
            <a:pPr lvl="1">
              <a:buClr>
                <a:srgbClr val="009DDC"/>
              </a:buClr>
              <a:buFont typeface="Wingdings" pitchFamily="2" charset="2"/>
              <a:buChar char="§"/>
            </a:pPr>
            <a:r>
              <a:rPr lang="en-US" altLang="en-US" sz="1400" dirty="0"/>
              <a:t>CMOS battery problems</a:t>
            </a:r>
          </a:p>
          <a:p>
            <a:pPr lvl="1">
              <a:buClr>
                <a:srgbClr val="009DDC"/>
              </a:buClr>
              <a:buFont typeface="Wingdings" pitchFamily="2" charset="2"/>
              <a:buChar char="§"/>
            </a:pPr>
            <a:r>
              <a:rPr lang="en-US" altLang="en-US" sz="1400" dirty="0"/>
              <a:t>Heat or electrical damage</a:t>
            </a:r>
          </a:p>
          <a:p>
            <a:pPr lvl="1">
              <a:buClr>
                <a:srgbClr val="009DDC"/>
              </a:buClr>
              <a:buFont typeface="Wingdings" pitchFamily="2" charset="2"/>
              <a:buChar char="§"/>
            </a:pPr>
            <a:r>
              <a:rPr lang="en-US" altLang="en-US" sz="1400" dirty="0"/>
              <a:t>Power surges</a:t>
            </a:r>
          </a:p>
          <a:p>
            <a:pPr lvl="1">
              <a:buClr>
                <a:srgbClr val="009DDC"/>
              </a:buClr>
              <a:buFont typeface="Wingdings" pitchFamily="2" charset="2"/>
              <a:buChar char="§"/>
            </a:pPr>
            <a:r>
              <a:rPr lang="en-US" altLang="en-US" sz="1400" dirty="0"/>
              <a:t>Physical damage</a:t>
            </a:r>
          </a:p>
        </p:txBody>
      </p:sp>
      <p:pic>
        <p:nvPicPr>
          <p:cNvPr id="5222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402013"/>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r>
              <a:rPr lang="en-US" altLang="en-US" sz="2400" dirty="0">
                <a:ea typeface="Calibri" pitchFamily="34" charset="0"/>
              </a:rPr>
              <a:t>Motherboard Sizes/Form Factors</a:t>
            </a:r>
          </a:p>
        </p:txBody>
      </p:sp>
      <p:sp>
        <p:nvSpPr>
          <p:cNvPr id="9" name="Rectangle 3"/>
          <p:cNvSpPr txBox="1">
            <a:spLocks noChangeArrowheads="1"/>
          </p:cNvSpPr>
          <p:nvPr/>
        </p:nvSpPr>
        <p:spPr bwMode="auto">
          <a:xfrm>
            <a:off x="4543425" y="2341563"/>
            <a:ext cx="4484688"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B0F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B0F0"/>
              </a:buClr>
              <a:buChar char="–"/>
              <a:defRPr>
                <a:solidFill>
                  <a:schemeClr val="tx1"/>
                </a:solidFill>
                <a:latin typeface="+mn-lt"/>
              </a:defRPr>
            </a:lvl2pPr>
            <a:lvl3pPr marL="1143000" indent="-228600" algn="l" rtl="0" eaLnBrk="0" fontAlgn="base" hangingPunct="0">
              <a:spcBef>
                <a:spcPct val="20000"/>
              </a:spcBef>
              <a:spcAft>
                <a:spcPct val="0"/>
              </a:spcAft>
              <a:buClr>
                <a:srgbClr val="00B0F0"/>
              </a:buClr>
              <a:buChar char="•"/>
              <a:defRPr sz="1600">
                <a:solidFill>
                  <a:schemeClr val="tx1"/>
                </a:solidFill>
                <a:latin typeface="+mn-lt"/>
              </a:defRPr>
            </a:lvl3pPr>
            <a:lvl4pPr marL="1600200" indent="-228600" algn="l" rtl="0" eaLnBrk="0" fontAlgn="base" hangingPunct="0">
              <a:spcBef>
                <a:spcPct val="20000"/>
              </a:spcBef>
              <a:spcAft>
                <a:spcPct val="0"/>
              </a:spcAft>
              <a:buClr>
                <a:srgbClr val="00B0F0"/>
              </a:buClr>
              <a:buChar char="–"/>
              <a:defRPr sz="1400">
                <a:solidFill>
                  <a:schemeClr val="tx1"/>
                </a:solidFill>
                <a:latin typeface="+mn-lt"/>
              </a:defRPr>
            </a:lvl4pPr>
            <a:lvl5pPr marL="2057400" indent="-228600" algn="l" rtl="0" eaLnBrk="0" fontAlgn="base" hangingPunct="0">
              <a:spcBef>
                <a:spcPct val="20000"/>
              </a:spcBef>
              <a:spcAft>
                <a:spcPct val="0"/>
              </a:spcAft>
              <a:buClr>
                <a:srgbClr val="00B0F0"/>
              </a:buClr>
              <a:buChar char="»"/>
              <a:defRPr sz="1400">
                <a:solidFill>
                  <a:schemeClr val="tx1"/>
                </a:solidFill>
                <a:latin typeface="+mn-lt"/>
              </a:defRPr>
            </a:lvl5pPr>
            <a:lvl6pPr marL="2514600" indent="-228600" algn="l" rtl="0" eaLnBrk="1" fontAlgn="base" hangingPunct="1">
              <a:spcBef>
                <a:spcPct val="20000"/>
              </a:spcBef>
              <a:spcAft>
                <a:spcPct val="0"/>
              </a:spcAft>
              <a:buClr>
                <a:srgbClr val="FF9900"/>
              </a:buClr>
              <a:buChar char="»"/>
              <a:defRPr sz="1400">
                <a:solidFill>
                  <a:schemeClr val="tx1"/>
                </a:solidFill>
                <a:latin typeface="+mn-lt"/>
              </a:defRPr>
            </a:lvl6pPr>
            <a:lvl7pPr marL="2971800" indent="-228600" algn="l" rtl="0" eaLnBrk="1" fontAlgn="base" hangingPunct="1">
              <a:spcBef>
                <a:spcPct val="20000"/>
              </a:spcBef>
              <a:spcAft>
                <a:spcPct val="0"/>
              </a:spcAft>
              <a:buClr>
                <a:srgbClr val="FF9900"/>
              </a:buClr>
              <a:buChar char="»"/>
              <a:defRPr sz="1400">
                <a:solidFill>
                  <a:schemeClr val="tx1"/>
                </a:solidFill>
                <a:latin typeface="+mn-lt"/>
              </a:defRPr>
            </a:lvl7pPr>
            <a:lvl8pPr marL="3429000" indent="-228600" algn="l" rtl="0" eaLnBrk="1" fontAlgn="base" hangingPunct="1">
              <a:spcBef>
                <a:spcPct val="20000"/>
              </a:spcBef>
              <a:spcAft>
                <a:spcPct val="0"/>
              </a:spcAft>
              <a:buClr>
                <a:srgbClr val="FF9900"/>
              </a:buClr>
              <a:buChar char="»"/>
              <a:defRPr sz="1400">
                <a:solidFill>
                  <a:schemeClr val="tx1"/>
                </a:solidFill>
                <a:latin typeface="+mn-lt"/>
              </a:defRPr>
            </a:lvl8pPr>
            <a:lvl9pPr marL="3886200" indent="-228600" algn="l" rtl="0" eaLnBrk="1" fontAlgn="base" hangingPunct="1">
              <a:spcBef>
                <a:spcPct val="20000"/>
              </a:spcBef>
              <a:spcAft>
                <a:spcPct val="0"/>
              </a:spcAft>
              <a:buClr>
                <a:srgbClr val="FF9900"/>
              </a:buClr>
              <a:buChar char="»"/>
              <a:defRPr sz="1400">
                <a:solidFill>
                  <a:schemeClr val="tx1"/>
                </a:solidFill>
                <a:latin typeface="+mn-lt"/>
              </a:defRPr>
            </a:lvl9pPr>
          </a:lstStyle>
          <a:p>
            <a:pPr marL="228600" indent="-228600" eaLnBrk="1" hangingPunct="1">
              <a:buClr>
                <a:srgbClr val="009DDC"/>
              </a:buClr>
              <a:buFont typeface="Wingdings" panose="05000000000000000000" pitchFamily="2" charset="2"/>
              <a:buChar char="§"/>
              <a:defRPr/>
            </a:pPr>
            <a:r>
              <a:rPr lang="en-US" sz="1600" b="1" dirty="0"/>
              <a:t>ATX is an older standard but has been revised several times</a:t>
            </a:r>
          </a:p>
          <a:p>
            <a:pPr marL="228600" indent="-228600" eaLnBrk="1" hangingPunct="1">
              <a:buClr>
                <a:srgbClr val="009DDC"/>
              </a:buClr>
              <a:buFont typeface="Wingdings" panose="05000000000000000000" pitchFamily="2" charset="2"/>
              <a:buChar char="§"/>
              <a:defRPr/>
            </a:pPr>
            <a:r>
              <a:rPr lang="en-US" altLang="en-US" sz="1600" b="1" kern="0" dirty="0"/>
              <a:t>CPU close to cooling fan on power supply</a:t>
            </a:r>
          </a:p>
          <a:p>
            <a:pPr marL="228600" indent="-228600" eaLnBrk="1" hangingPunct="1">
              <a:buClr>
                <a:srgbClr val="009DDC"/>
              </a:buClr>
              <a:buFont typeface="Wingdings" panose="05000000000000000000" pitchFamily="2" charset="2"/>
              <a:buChar char="§"/>
              <a:defRPr/>
            </a:pPr>
            <a:r>
              <a:rPr lang="en-US" altLang="en-US" sz="1600" b="1" kern="0" dirty="0"/>
              <a:t>Air flows into the case (original standard) or out of the case (later revisions)</a:t>
            </a:r>
          </a:p>
          <a:p>
            <a:pPr marL="228600" indent="-228600" eaLnBrk="1" hangingPunct="1">
              <a:buClr>
                <a:srgbClr val="009DDC"/>
              </a:buClr>
              <a:buFont typeface="Wingdings" panose="05000000000000000000" pitchFamily="2" charset="2"/>
              <a:buChar char="§"/>
              <a:defRPr/>
            </a:pPr>
            <a:r>
              <a:rPr lang="en-US" altLang="en-US" sz="1600" b="1" kern="0" dirty="0"/>
              <a:t>Board rotated to allow access to entire motherboard</a:t>
            </a:r>
          </a:p>
          <a:p>
            <a:pPr marL="228600" indent="-228600" eaLnBrk="1" hangingPunct="1">
              <a:buClr>
                <a:srgbClr val="009DDC"/>
              </a:buClr>
              <a:buFont typeface="Wingdings" panose="05000000000000000000" pitchFamily="2" charset="2"/>
              <a:buChar char="§"/>
              <a:defRPr/>
            </a:pPr>
            <a:r>
              <a:rPr lang="en-US" altLang="en-US" sz="1600" b="1" kern="0" dirty="0"/>
              <a:t>Can’t be used in Baby AT or LPX cases</a:t>
            </a:r>
          </a:p>
          <a:p>
            <a:pPr marL="228600" indent="-228600" eaLnBrk="1" hangingPunct="1">
              <a:buClr>
                <a:srgbClr val="009DDC"/>
              </a:buClr>
              <a:buFont typeface="Wingdings" panose="05000000000000000000" pitchFamily="2" charset="2"/>
              <a:buChar char="§"/>
              <a:defRPr/>
            </a:pPr>
            <a:r>
              <a:rPr lang="en-US" altLang="en-US" sz="1600" b="1" kern="0" dirty="0"/>
              <a:t>Maximum size 12 x 9.6 or 12 x 10 inches</a:t>
            </a:r>
          </a:p>
        </p:txBody>
      </p:sp>
      <p:pic>
        <p:nvPicPr>
          <p:cNvPr id="819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425" y="1917700"/>
            <a:ext cx="3675063"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307"/>
          <p:cNvSpPr txBox="1">
            <a:spLocks noChangeArrowheads="1"/>
          </p:cNvSpPr>
          <p:nvPr/>
        </p:nvSpPr>
        <p:spPr bwMode="auto">
          <a:xfrm>
            <a:off x="1952625" y="5181600"/>
            <a:ext cx="14906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50000"/>
              </a:spcBef>
              <a:buClrTx/>
              <a:buFontTx/>
              <a:buNone/>
            </a:pPr>
            <a:r>
              <a:rPr lang="en-US" altLang="en-US" sz="1100" b="1" dirty="0"/>
              <a:t>ATX</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z="2400" dirty="0">
                <a:ea typeface="Calibri" pitchFamily="34" charset="0"/>
              </a:rPr>
              <a:t>Repair vs. Replace</a:t>
            </a:r>
          </a:p>
        </p:txBody>
      </p:sp>
      <p:sp>
        <p:nvSpPr>
          <p:cNvPr id="53251" name="Content Placeholder 2"/>
          <p:cNvSpPr>
            <a:spLocks noGrp="1"/>
          </p:cNvSpPr>
          <p:nvPr>
            <p:ph idx="1"/>
          </p:nvPr>
        </p:nvSpPr>
        <p:spPr>
          <a:xfrm>
            <a:off x="914400" y="1676400"/>
            <a:ext cx="6651625" cy="1295400"/>
          </a:xfrm>
        </p:spPr>
        <p:txBody>
          <a:bodyPr/>
          <a:lstStyle/>
          <a:p>
            <a:pPr>
              <a:buClr>
                <a:srgbClr val="009DDC"/>
              </a:buClr>
              <a:buFont typeface="Wingdings" pitchFamily="2" charset="2"/>
              <a:buChar char="§"/>
            </a:pPr>
            <a:r>
              <a:rPr lang="en-US" altLang="en-US" sz="1600" b="1" dirty="0"/>
              <a:t>Very few components on the board are individually repairable.</a:t>
            </a:r>
          </a:p>
          <a:p>
            <a:pPr>
              <a:buClr>
                <a:srgbClr val="009DDC"/>
              </a:buClr>
              <a:buFont typeface="Wingdings" pitchFamily="2" charset="2"/>
              <a:buChar char="§"/>
            </a:pPr>
            <a:r>
              <a:rPr lang="en-US" altLang="en-US" sz="1600" b="1" dirty="0"/>
              <a:t>Most times when a motherboard fails, you will replace it.</a:t>
            </a:r>
          </a:p>
        </p:txBody>
      </p:sp>
      <p:pic>
        <p:nvPicPr>
          <p:cNvPr id="5325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402013"/>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z="2400" dirty="0">
                <a:ea typeface="Calibri" pitchFamily="34" charset="0"/>
              </a:rPr>
              <a:t>Common External Power Source Problems</a:t>
            </a:r>
          </a:p>
        </p:txBody>
      </p:sp>
      <p:graphicFrame>
        <p:nvGraphicFramePr>
          <p:cNvPr id="5" name="Group 23"/>
          <p:cNvGraphicFramePr>
            <a:graphicFrameLocks noGrp="1"/>
          </p:cNvGraphicFramePr>
          <p:nvPr/>
        </p:nvGraphicFramePr>
        <p:xfrm>
          <a:off x="952500" y="1600200"/>
          <a:ext cx="7239000" cy="4748376"/>
        </p:xfrm>
        <a:graphic>
          <a:graphicData uri="http://schemas.openxmlformats.org/drawingml/2006/table">
            <a:tbl>
              <a:tblPr/>
              <a:tblGrid>
                <a:gridCol w="16764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457055">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Power Problem</a:t>
                      </a:r>
                    </a:p>
                  </a:txBody>
                  <a:tcPr marT="45706" marB="4570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Possible Causes</a:t>
                      </a:r>
                    </a:p>
                  </a:txBody>
                  <a:tcPr marT="45706" marB="4570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r h="86252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Line noise</a:t>
                      </a:r>
                    </a:p>
                  </a:txBody>
                  <a:tcPr marT="45706" marB="4570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EMI.</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RFI.</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Lightning.</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Defective power supply.</a:t>
                      </a:r>
                    </a:p>
                  </a:txBody>
                  <a:tcPr marT="45706" marB="4570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86252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Power sag</a:t>
                      </a:r>
                    </a:p>
                  </a:txBody>
                  <a:tcPr marT="45706" marB="4570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Several electrical systems starting at one time.</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Switching loads at the electric company utility.</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Electric company equipment failure.</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Inadequate power source.</a:t>
                      </a:r>
                    </a:p>
                  </a:txBody>
                  <a:tcPr marT="45706" marB="4570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66136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Power undervoltage / brownout</a:t>
                      </a:r>
                    </a:p>
                  </a:txBody>
                  <a:tcPr marT="45706" marB="4570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Decreased line voltage.</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Demand exceeds power company supply.</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Utility reduced voltage to conserve energy.</a:t>
                      </a:r>
                    </a:p>
                  </a:txBody>
                  <a:tcPr marT="45706" marB="4570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80877">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Frequency variation</a:t>
                      </a:r>
                    </a:p>
                  </a:txBody>
                  <a:tcPr marT="45706" marB="4570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Supplying power via a generator and without a conditioner or inverter.</a:t>
                      </a:r>
                    </a:p>
                  </a:txBody>
                  <a:tcPr marT="45706" marB="4570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86252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Overvoltage</a:t>
                      </a:r>
                    </a:p>
                  </a:txBody>
                  <a:tcPr marT="45706" marB="4570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Suddenly reduced loads.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Equipment with high power consumption turns off.</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Power company switches loads between equipment.</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Lightning strikes.</a:t>
                      </a:r>
                    </a:p>
                  </a:txBody>
                  <a:tcPr marT="45706" marB="4570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66136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Power failure</a:t>
                      </a:r>
                    </a:p>
                  </a:txBody>
                  <a:tcPr marT="45706" marB="4570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Lightning strikes.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Power lines down.</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Overload of electrical power needs.</a:t>
                      </a:r>
                    </a:p>
                  </a:txBody>
                  <a:tcPr marT="45706" marB="4570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z="2400" dirty="0">
                <a:ea typeface="Calibri" pitchFamily="34" charset="0"/>
              </a:rPr>
              <a:t>Common Power Supply Problems</a:t>
            </a:r>
          </a:p>
        </p:txBody>
      </p:sp>
      <p:sp>
        <p:nvSpPr>
          <p:cNvPr id="56323" name="Content Placeholder 2"/>
          <p:cNvSpPr>
            <a:spLocks noGrp="1"/>
          </p:cNvSpPr>
          <p:nvPr>
            <p:ph idx="1"/>
          </p:nvPr>
        </p:nvSpPr>
        <p:spPr>
          <a:xfrm>
            <a:off x="920750" y="1676400"/>
            <a:ext cx="7300913" cy="4197350"/>
          </a:xfrm>
        </p:spPr>
        <p:txBody>
          <a:bodyPr/>
          <a:lstStyle/>
          <a:p>
            <a:pPr>
              <a:buClr>
                <a:srgbClr val="009DDC"/>
              </a:buClr>
              <a:buFont typeface="Wingdings" pitchFamily="2" charset="2"/>
              <a:buChar char="§"/>
            </a:pPr>
            <a:r>
              <a:rPr lang="en-US" altLang="en-US" sz="1600" b="1" dirty="0"/>
              <a:t>Fans will not work.</a:t>
            </a:r>
          </a:p>
          <a:p>
            <a:pPr>
              <a:buClr>
                <a:srgbClr val="009DDC"/>
              </a:buClr>
              <a:buFont typeface="Wingdings" pitchFamily="2" charset="2"/>
              <a:buChar char="§"/>
            </a:pPr>
            <a:r>
              <a:rPr lang="en-US" altLang="en-US" sz="1600" b="1" dirty="0"/>
              <a:t>No power.</a:t>
            </a:r>
          </a:p>
          <a:p>
            <a:pPr>
              <a:buClr>
                <a:srgbClr val="009DDC"/>
              </a:buClr>
              <a:buFont typeface="Wingdings" pitchFamily="2" charset="2"/>
              <a:buChar char="§"/>
            </a:pPr>
            <a:r>
              <a:rPr lang="en-US" altLang="en-US" sz="1600" b="1" dirty="0"/>
              <a:t>Fans spin but no power to other devices.</a:t>
            </a:r>
          </a:p>
          <a:p>
            <a:pPr>
              <a:buClr>
                <a:srgbClr val="009DDC"/>
              </a:buClr>
              <a:buFont typeface="Wingdings" pitchFamily="2" charset="2"/>
              <a:buChar char="§"/>
            </a:pPr>
            <a:r>
              <a:rPr lang="en-US" altLang="en-US" sz="1600" b="1" dirty="0"/>
              <a:t>Computer will not start or reboots after startup.</a:t>
            </a:r>
          </a:p>
          <a:p>
            <a:pPr>
              <a:buClr>
                <a:srgbClr val="009DDC"/>
              </a:buClr>
              <a:buFont typeface="Wingdings" pitchFamily="2" charset="2"/>
              <a:buChar char="§"/>
            </a:pPr>
            <a:r>
              <a:rPr lang="en-US" altLang="en-US" sz="1600" b="1" dirty="0"/>
              <a:t>An odor or burning smell is coming from the power supply.</a:t>
            </a:r>
          </a:p>
          <a:p>
            <a:pPr>
              <a:buClr>
                <a:srgbClr val="009DDC"/>
              </a:buClr>
              <a:buFont typeface="Wingdings" pitchFamily="2" charset="2"/>
              <a:buChar char="§"/>
            </a:pPr>
            <a:r>
              <a:rPr lang="en-US" altLang="en-US" sz="1600" b="1" dirty="0"/>
              <a:t>Smoke coming from the computer.</a:t>
            </a:r>
          </a:p>
          <a:p>
            <a:pPr>
              <a:buClr>
                <a:srgbClr val="009DDC"/>
              </a:buClr>
              <a:buFont typeface="Wingdings" pitchFamily="2" charset="2"/>
              <a:buChar char="§"/>
            </a:pPr>
            <a:r>
              <a:rPr lang="en-US" altLang="en-US" sz="1600" b="1" dirty="0"/>
              <a:t>Loud noise is coming from the power supply.</a:t>
            </a:r>
          </a:p>
        </p:txBody>
      </p:sp>
      <p:pic>
        <p:nvPicPr>
          <p:cNvPr id="563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3638" y="3944938"/>
            <a:ext cx="27844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114800"/>
            <a:ext cx="219392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2" descr="C:\Users\Alex Tong\Deskto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9038" y="4503738"/>
            <a:ext cx="2190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2" descr="C:\Users\Alex Tong\Deskto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503738"/>
            <a:ext cx="2190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z="2400" dirty="0">
                <a:ea typeface="Calibri" pitchFamily="34" charset="0"/>
              </a:rPr>
              <a:t>Power Supply Troubleshooting Considerations</a:t>
            </a:r>
          </a:p>
        </p:txBody>
      </p:sp>
      <p:sp>
        <p:nvSpPr>
          <p:cNvPr id="58371" name="Content Placeholder 2"/>
          <p:cNvSpPr>
            <a:spLocks noGrp="1"/>
          </p:cNvSpPr>
          <p:nvPr>
            <p:ph idx="1"/>
          </p:nvPr>
        </p:nvSpPr>
        <p:spPr>
          <a:xfrm>
            <a:off x="685800" y="1676400"/>
            <a:ext cx="8153400" cy="2901950"/>
          </a:xfrm>
        </p:spPr>
        <p:txBody>
          <a:bodyPr/>
          <a:lstStyle/>
          <a:p>
            <a:pPr>
              <a:buClr>
                <a:srgbClr val="009DDC"/>
              </a:buClr>
              <a:buFont typeface="Wingdings" pitchFamily="2" charset="2"/>
              <a:buChar char="§"/>
            </a:pPr>
            <a:r>
              <a:rPr lang="en-US" altLang="en-US" sz="1600" b="1" dirty="0"/>
              <a:t>Verify how much power each system component requires.</a:t>
            </a:r>
          </a:p>
          <a:p>
            <a:pPr>
              <a:buClr>
                <a:srgbClr val="009DDC"/>
              </a:buClr>
              <a:buFont typeface="Wingdings" pitchFamily="2" charset="2"/>
              <a:buChar char="§"/>
            </a:pPr>
            <a:r>
              <a:rPr lang="en-US" altLang="en-US" sz="1600" b="1" dirty="0"/>
              <a:t>Verify that the usage does not exceed the power supply capacity.</a:t>
            </a:r>
          </a:p>
          <a:p>
            <a:pPr>
              <a:buClr>
                <a:srgbClr val="009DDC"/>
              </a:buClr>
              <a:buFont typeface="Wingdings" pitchFamily="2" charset="2"/>
              <a:buChar char="§"/>
            </a:pPr>
            <a:r>
              <a:rPr lang="en-US" altLang="en-US" sz="1600" b="1" dirty="0"/>
              <a:t>When replacing, consider the connection type and number of connectors.</a:t>
            </a:r>
          </a:p>
          <a:p>
            <a:pPr>
              <a:buClr>
                <a:srgbClr val="009DDC"/>
              </a:buClr>
              <a:buFont typeface="Wingdings" pitchFamily="2" charset="2"/>
              <a:buChar char="§"/>
            </a:pPr>
            <a:r>
              <a:rPr lang="en-US" altLang="en-US" sz="1600" b="1" dirty="0"/>
              <a:t>Verify that the output voltages are within the range of what is expected.</a:t>
            </a:r>
          </a:p>
          <a:p>
            <a:pPr>
              <a:buClr>
                <a:srgbClr val="009DDC"/>
              </a:buClr>
              <a:buFont typeface="Wingdings" pitchFamily="2" charset="2"/>
              <a:buChar char="§"/>
            </a:pPr>
            <a:endParaRPr lang="en-US" altLang="en-US" sz="1600" b="1" dirty="0"/>
          </a:p>
        </p:txBody>
      </p:sp>
      <p:pic>
        <p:nvPicPr>
          <p:cNvPr id="583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73638" y="3944938"/>
            <a:ext cx="27844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114800"/>
            <a:ext cx="219392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a:lstStyle/>
          <a:p>
            <a:pPr eaLnBrk="1" hangingPunct="1"/>
            <a:r>
              <a:rPr lang="en-US" altLang="en-US" sz="2400" b="1" i="0" dirty="0">
                <a:latin typeface="Calibri" pitchFamily="34" charset="0"/>
                <a:ea typeface="Calibri" pitchFamily="34" charset="0"/>
                <a:cs typeface="Calibri" pitchFamily="34" charset="0"/>
              </a:rPr>
              <a:t>Reflective Questions</a:t>
            </a:r>
          </a:p>
        </p:txBody>
      </p:sp>
      <p:sp>
        <p:nvSpPr>
          <p:cNvPr id="59395" name="Rectangle 3"/>
          <p:cNvSpPr>
            <a:spLocks noChangeArrowheads="1"/>
          </p:cNvSpPr>
          <p:nvPr/>
        </p:nvSpPr>
        <p:spPr bwMode="auto">
          <a:xfrm>
            <a:off x="457200" y="1060450"/>
            <a:ext cx="8229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9725" indent="-339725">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eaLnBrk="1" hangingPunct="1">
              <a:buClr>
                <a:srgbClr val="009DDC"/>
              </a:buClr>
              <a:buFont typeface="Arial Black" pitchFamily="34" charset="0"/>
              <a:buAutoNum type="arabicPeriod"/>
            </a:pPr>
            <a:r>
              <a:rPr lang="en-US" altLang="en-US" sz="1600" b="1" dirty="0"/>
              <a:t>In your current job role, what system components have you worked with the most? In future job roles as an A+ technician, what system components do you think you will be working with the most?</a:t>
            </a:r>
          </a:p>
          <a:p>
            <a:pPr eaLnBrk="1" hangingPunct="1">
              <a:buClr>
                <a:srgbClr val="009DDC"/>
              </a:buClr>
              <a:buFont typeface="Arial Black" pitchFamily="34" charset="0"/>
              <a:buAutoNum type="arabicPeriod"/>
            </a:pPr>
            <a:endParaRPr lang="en-US" altLang="en-US" sz="1600" b="1" dirty="0"/>
          </a:p>
          <a:p>
            <a:pPr eaLnBrk="1" hangingPunct="1">
              <a:buClr>
                <a:srgbClr val="009DDC"/>
              </a:buClr>
              <a:buFont typeface="Arial Black" pitchFamily="34" charset="0"/>
              <a:buAutoNum type="arabicPeriod"/>
            </a:pPr>
            <a:r>
              <a:rPr lang="en-US" altLang="en-US" sz="1600" b="1" dirty="0"/>
              <a:t>What types of cooling systems have you worked with? What would you recommend for the average user?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r>
              <a:rPr lang="en-US" altLang="en-US" sz="2400" dirty="0">
                <a:ea typeface="Calibri" pitchFamily="34" charset="0"/>
              </a:rPr>
              <a:t>Motherboard Sizes/Form Factors (Cont.)</a:t>
            </a:r>
          </a:p>
        </p:txBody>
      </p:sp>
      <p:sp>
        <p:nvSpPr>
          <p:cNvPr id="9" name="Rectangle 3"/>
          <p:cNvSpPr txBox="1">
            <a:spLocks noChangeArrowheads="1"/>
          </p:cNvSpPr>
          <p:nvPr/>
        </p:nvSpPr>
        <p:spPr bwMode="auto">
          <a:xfrm>
            <a:off x="4491038" y="3152775"/>
            <a:ext cx="448468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B0F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B0F0"/>
              </a:buClr>
              <a:buChar char="–"/>
              <a:defRPr>
                <a:solidFill>
                  <a:schemeClr val="tx1"/>
                </a:solidFill>
                <a:latin typeface="+mn-lt"/>
              </a:defRPr>
            </a:lvl2pPr>
            <a:lvl3pPr marL="1143000" indent="-228600" algn="l" rtl="0" eaLnBrk="0" fontAlgn="base" hangingPunct="0">
              <a:spcBef>
                <a:spcPct val="20000"/>
              </a:spcBef>
              <a:spcAft>
                <a:spcPct val="0"/>
              </a:spcAft>
              <a:buClr>
                <a:srgbClr val="00B0F0"/>
              </a:buClr>
              <a:buChar char="•"/>
              <a:defRPr sz="1600">
                <a:solidFill>
                  <a:schemeClr val="tx1"/>
                </a:solidFill>
                <a:latin typeface="+mn-lt"/>
              </a:defRPr>
            </a:lvl3pPr>
            <a:lvl4pPr marL="1600200" indent="-228600" algn="l" rtl="0" eaLnBrk="0" fontAlgn="base" hangingPunct="0">
              <a:spcBef>
                <a:spcPct val="20000"/>
              </a:spcBef>
              <a:spcAft>
                <a:spcPct val="0"/>
              </a:spcAft>
              <a:buClr>
                <a:srgbClr val="00B0F0"/>
              </a:buClr>
              <a:buChar char="–"/>
              <a:defRPr sz="1400">
                <a:solidFill>
                  <a:schemeClr val="tx1"/>
                </a:solidFill>
                <a:latin typeface="+mn-lt"/>
              </a:defRPr>
            </a:lvl4pPr>
            <a:lvl5pPr marL="2057400" indent="-228600" algn="l" rtl="0" eaLnBrk="0" fontAlgn="base" hangingPunct="0">
              <a:spcBef>
                <a:spcPct val="20000"/>
              </a:spcBef>
              <a:spcAft>
                <a:spcPct val="0"/>
              </a:spcAft>
              <a:buClr>
                <a:srgbClr val="00B0F0"/>
              </a:buClr>
              <a:buChar char="»"/>
              <a:defRPr sz="1400">
                <a:solidFill>
                  <a:schemeClr val="tx1"/>
                </a:solidFill>
                <a:latin typeface="+mn-lt"/>
              </a:defRPr>
            </a:lvl5pPr>
            <a:lvl6pPr marL="2514600" indent="-228600" algn="l" rtl="0" eaLnBrk="1" fontAlgn="base" hangingPunct="1">
              <a:spcBef>
                <a:spcPct val="20000"/>
              </a:spcBef>
              <a:spcAft>
                <a:spcPct val="0"/>
              </a:spcAft>
              <a:buClr>
                <a:srgbClr val="FF9900"/>
              </a:buClr>
              <a:buChar char="»"/>
              <a:defRPr sz="1400">
                <a:solidFill>
                  <a:schemeClr val="tx1"/>
                </a:solidFill>
                <a:latin typeface="+mn-lt"/>
              </a:defRPr>
            </a:lvl6pPr>
            <a:lvl7pPr marL="2971800" indent="-228600" algn="l" rtl="0" eaLnBrk="1" fontAlgn="base" hangingPunct="1">
              <a:spcBef>
                <a:spcPct val="20000"/>
              </a:spcBef>
              <a:spcAft>
                <a:spcPct val="0"/>
              </a:spcAft>
              <a:buClr>
                <a:srgbClr val="FF9900"/>
              </a:buClr>
              <a:buChar char="»"/>
              <a:defRPr sz="1400">
                <a:solidFill>
                  <a:schemeClr val="tx1"/>
                </a:solidFill>
                <a:latin typeface="+mn-lt"/>
              </a:defRPr>
            </a:lvl7pPr>
            <a:lvl8pPr marL="3429000" indent="-228600" algn="l" rtl="0" eaLnBrk="1" fontAlgn="base" hangingPunct="1">
              <a:spcBef>
                <a:spcPct val="20000"/>
              </a:spcBef>
              <a:spcAft>
                <a:spcPct val="0"/>
              </a:spcAft>
              <a:buClr>
                <a:srgbClr val="FF9900"/>
              </a:buClr>
              <a:buChar char="»"/>
              <a:defRPr sz="1400">
                <a:solidFill>
                  <a:schemeClr val="tx1"/>
                </a:solidFill>
                <a:latin typeface="+mn-lt"/>
              </a:defRPr>
            </a:lvl8pPr>
            <a:lvl9pPr marL="3886200" indent="-228600" algn="l" rtl="0" eaLnBrk="1" fontAlgn="base" hangingPunct="1">
              <a:spcBef>
                <a:spcPct val="20000"/>
              </a:spcBef>
              <a:spcAft>
                <a:spcPct val="0"/>
              </a:spcAft>
              <a:buClr>
                <a:srgbClr val="FF9900"/>
              </a:buClr>
              <a:buChar char="»"/>
              <a:defRPr sz="1400">
                <a:solidFill>
                  <a:schemeClr val="tx1"/>
                </a:solidFill>
                <a:latin typeface="+mn-lt"/>
              </a:defRPr>
            </a:lvl9pPr>
          </a:lstStyle>
          <a:p>
            <a:pPr marL="228600" indent="-228600" eaLnBrk="1" hangingPunct="1">
              <a:buClr>
                <a:srgbClr val="009DDC"/>
              </a:buClr>
              <a:buFont typeface="Wingdings" panose="05000000000000000000" pitchFamily="2" charset="2"/>
              <a:buChar char="§"/>
              <a:defRPr/>
            </a:pPr>
            <a:r>
              <a:rPr lang="en-US" sz="1600" b="1" dirty="0"/>
              <a:t>Same features as ATX</a:t>
            </a:r>
          </a:p>
          <a:p>
            <a:pPr marL="228600" indent="-228600" eaLnBrk="1" hangingPunct="1">
              <a:buClr>
                <a:srgbClr val="009DDC"/>
              </a:buClr>
              <a:buFont typeface="Wingdings" panose="05000000000000000000" pitchFamily="2" charset="2"/>
              <a:buChar char="§"/>
              <a:defRPr/>
            </a:pPr>
            <a:r>
              <a:rPr lang="en-US" altLang="en-US" sz="1600" b="1" kern="0" dirty="0"/>
              <a:t>Maximum size 11.2 x 8.2 inches</a:t>
            </a:r>
          </a:p>
        </p:txBody>
      </p:sp>
      <p:sp>
        <p:nvSpPr>
          <p:cNvPr id="10244" name="Text Box 307"/>
          <p:cNvSpPr txBox="1">
            <a:spLocks noChangeArrowheads="1"/>
          </p:cNvSpPr>
          <p:nvPr/>
        </p:nvSpPr>
        <p:spPr bwMode="auto">
          <a:xfrm>
            <a:off x="1804988" y="5553075"/>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50000"/>
              </a:spcBef>
              <a:buClrTx/>
              <a:buFontTx/>
              <a:buNone/>
            </a:pPr>
            <a:r>
              <a:rPr lang="en-US" altLang="en-US" sz="1100" b="1" dirty="0"/>
              <a:t>Mini-ATX</a:t>
            </a:r>
          </a:p>
        </p:txBody>
      </p:sp>
      <p:pic>
        <p:nvPicPr>
          <p:cNvPr id="1024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3119438"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p:txBody>
          <a:bodyPr/>
          <a:lstStyle/>
          <a:p>
            <a:r>
              <a:rPr lang="en-US" altLang="en-US" sz="2400" dirty="0">
                <a:ea typeface="Calibri" pitchFamily="34" charset="0"/>
              </a:rPr>
              <a:t>Motherboard Sizes/Form Factors (Cont.)</a:t>
            </a:r>
          </a:p>
        </p:txBody>
      </p:sp>
      <p:sp>
        <p:nvSpPr>
          <p:cNvPr id="9" name="Rectangle 3"/>
          <p:cNvSpPr txBox="1">
            <a:spLocks noChangeArrowheads="1"/>
          </p:cNvSpPr>
          <p:nvPr/>
        </p:nvSpPr>
        <p:spPr bwMode="auto">
          <a:xfrm>
            <a:off x="4567238" y="2895600"/>
            <a:ext cx="4484687"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B0F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B0F0"/>
              </a:buClr>
              <a:buChar char="–"/>
              <a:defRPr>
                <a:solidFill>
                  <a:schemeClr val="tx1"/>
                </a:solidFill>
                <a:latin typeface="+mn-lt"/>
              </a:defRPr>
            </a:lvl2pPr>
            <a:lvl3pPr marL="1143000" indent="-228600" algn="l" rtl="0" eaLnBrk="0" fontAlgn="base" hangingPunct="0">
              <a:spcBef>
                <a:spcPct val="20000"/>
              </a:spcBef>
              <a:spcAft>
                <a:spcPct val="0"/>
              </a:spcAft>
              <a:buClr>
                <a:srgbClr val="00B0F0"/>
              </a:buClr>
              <a:buChar char="•"/>
              <a:defRPr sz="1600">
                <a:solidFill>
                  <a:schemeClr val="tx1"/>
                </a:solidFill>
                <a:latin typeface="+mn-lt"/>
              </a:defRPr>
            </a:lvl3pPr>
            <a:lvl4pPr marL="1600200" indent="-228600" algn="l" rtl="0" eaLnBrk="0" fontAlgn="base" hangingPunct="0">
              <a:spcBef>
                <a:spcPct val="20000"/>
              </a:spcBef>
              <a:spcAft>
                <a:spcPct val="0"/>
              </a:spcAft>
              <a:buClr>
                <a:srgbClr val="00B0F0"/>
              </a:buClr>
              <a:buChar char="–"/>
              <a:defRPr sz="1400">
                <a:solidFill>
                  <a:schemeClr val="tx1"/>
                </a:solidFill>
                <a:latin typeface="+mn-lt"/>
              </a:defRPr>
            </a:lvl4pPr>
            <a:lvl5pPr marL="2057400" indent="-228600" algn="l" rtl="0" eaLnBrk="0" fontAlgn="base" hangingPunct="0">
              <a:spcBef>
                <a:spcPct val="20000"/>
              </a:spcBef>
              <a:spcAft>
                <a:spcPct val="0"/>
              </a:spcAft>
              <a:buClr>
                <a:srgbClr val="00B0F0"/>
              </a:buClr>
              <a:buChar char="»"/>
              <a:defRPr sz="1400">
                <a:solidFill>
                  <a:schemeClr val="tx1"/>
                </a:solidFill>
                <a:latin typeface="+mn-lt"/>
              </a:defRPr>
            </a:lvl5pPr>
            <a:lvl6pPr marL="2514600" indent="-228600" algn="l" rtl="0" eaLnBrk="1" fontAlgn="base" hangingPunct="1">
              <a:spcBef>
                <a:spcPct val="20000"/>
              </a:spcBef>
              <a:spcAft>
                <a:spcPct val="0"/>
              </a:spcAft>
              <a:buClr>
                <a:srgbClr val="FF9900"/>
              </a:buClr>
              <a:buChar char="»"/>
              <a:defRPr sz="1400">
                <a:solidFill>
                  <a:schemeClr val="tx1"/>
                </a:solidFill>
                <a:latin typeface="+mn-lt"/>
              </a:defRPr>
            </a:lvl6pPr>
            <a:lvl7pPr marL="2971800" indent="-228600" algn="l" rtl="0" eaLnBrk="1" fontAlgn="base" hangingPunct="1">
              <a:spcBef>
                <a:spcPct val="20000"/>
              </a:spcBef>
              <a:spcAft>
                <a:spcPct val="0"/>
              </a:spcAft>
              <a:buClr>
                <a:srgbClr val="FF9900"/>
              </a:buClr>
              <a:buChar char="»"/>
              <a:defRPr sz="1400">
                <a:solidFill>
                  <a:schemeClr val="tx1"/>
                </a:solidFill>
                <a:latin typeface="+mn-lt"/>
              </a:defRPr>
            </a:lvl7pPr>
            <a:lvl8pPr marL="3429000" indent="-228600" algn="l" rtl="0" eaLnBrk="1" fontAlgn="base" hangingPunct="1">
              <a:spcBef>
                <a:spcPct val="20000"/>
              </a:spcBef>
              <a:spcAft>
                <a:spcPct val="0"/>
              </a:spcAft>
              <a:buClr>
                <a:srgbClr val="FF9900"/>
              </a:buClr>
              <a:buChar char="»"/>
              <a:defRPr sz="1400">
                <a:solidFill>
                  <a:schemeClr val="tx1"/>
                </a:solidFill>
                <a:latin typeface="+mn-lt"/>
              </a:defRPr>
            </a:lvl8pPr>
            <a:lvl9pPr marL="3886200" indent="-228600" algn="l" rtl="0" eaLnBrk="1" fontAlgn="base" hangingPunct="1">
              <a:spcBef>
                <a:spcPct val="20000"/>
              </a:spcBef>
              <a:spcAft>
                <a:spcPct val="0"/>
              </a:spcAft>
              <a:buClr>
                <a:srgbClr val="FF9900"/>
              </a:buClr>
              <a:buChar char="»"/>
              <a:defRPr sz="1400">
                <a:solidFill>
                  <a:schemeClr val="tx1"/>
                </a:solidFill>
                <a:latin typeface="+mn-lt"/>
              </a:defRPr>
            </a:lvl9pPr>
          </a:lstStyle>
          <a:p>
            <a:pPr marL="228600" indent="-228600" eaLnBrk="1" hangingPunct="1">
              <a:buClr>
                <a:srgbClr val="009DDC"/>
              </a:buClr>
              <a:buFont typeface="Wingdings" panose="05000000000000000000" pitchFamily="2" charset="2"/>
              <a:buChar char="§"/>
              <a:defRPr/>
            </a:pPr>
            <a:r>
              <a:rPr lang="en-US" sz="1600" b="1" dirty="0"/>
              <a:t>Integrated graphics</a:t>
            </a:r>
          </a:p>
          <a:p>
            <a:pPr marL="228600" indent="-228600" eaLnBrk="1" hangingPunct="1">
              <a:buClr>
                <a:srgbClr val="009DDC"/>
              </a:buClr>
              <a:buFont typeface="Wingdings" panose="05000000000000000000" pitchFamily="2" charset="2"/>
              <a:buChar char="§"/>
              <a:defRPr/>
            </a:pPr>
            <a:r>
              <a:rPr lang="en-US" sz="1600" b="1" dirty="0"/>
              <a:t>Backwards compatible with ATX</a:t>
            </a:r>
          </a:p>
          <a:p>
            <a:pPr marL="228600" indent="-228600" eaLnBrk="1" hangingPunct="1">
              <a:buClr>
                <a:srgbClr val="009DDC"/>
              </a:buClr>
              <a:buFont typeface="Wingdings" panose="05000000000000000000" pitchFamily="2" charset="2"/>
              <a:buChar char="§"/>
              <a:defRPr/>
            </a:pPr>
            <a:r>
              <a:rPr lang="en-US" sz="1600" b="1" dirty="0"/>
              <a:t>Fewer I/O ports than ATX</a:t>
            </a:r>
          </a:p>
          <a:p>
            <a:pPr marL="228600" indent="-228600" eaLnBrk="1" hangingPunct="1">
              <a:buClr>
                <a:srgbClr val="009DDC"/>
              </a:buClr>
              <a:buFont typeface="Wingdings" panose="05000000000000000000" pitchFamily="2" charset="2"/>
              <a:buChar char="§"/>
              <a:defRPr/>
            </a:pPr>
            <a:r>
              <a:rPr lang="en-US" altLang="en-US" sz="1600" b="1" kern="0" dirty="0"/>
              <a:t>Maximum size 9.6 x 9.6 inches</a:t>
            </a:r>
          </a:p>
        </p:txBody>
      </p:sp>
      <p:sp>
        <p:nvSpPr>
          <p:cNvPr id="12292" name="Text Box 307"/>
          <p:cNvSpPr txBox="1">
            <a:spLocks noChangeArrowheads="1"/>
          </p:cNvSpPr>
          <p:nvPr/>
        </p:nvSpPr>
        <p:spPr bwMode="auto">
          <a:xfrm>
            <a:off x="1804988" y="5553075"/>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50000"/>
              </a:spcBef>
              <a:buClrTx/>
              <a:buFontTx/>
              <a:buNone/>
            </a:pPr>
            <a:r>
              <a:rPr lang="en-US" altLang="en-US" sz="1100" b="1" dirty="0"/>
              <a:t>MicroATX</a:t>
            </a:r>
          </a:p>
        </p:txBody>
      </p:sp>
      <p:pic>
        <p:nvPicPr>
          <p:cNvPr id="1229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113" y="13335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p:cNvPicPr>
          <p:nvPr/>
        </p:nvPicPr>
        <p:blipFill rotWithShape="1">
          <a:blip r:embed="rId3">
            <a:extLst>
              <a:ext uri="{28A0092B-C50C-407E-A947-70E740481C1C}">
                <a14:useLocalDpi xmlns:a14="http://schemas.microsoft.com/office/drawing/2010/main" val="0"/>
              </a:ext>
            </a:extLst>
          </a:blip>
          <a:srcRect l="12852" r="11893" b="6026"/>
          <a:stretch/>
        </p:blipFill>
        <p:spPr bwMode="auto">
          <a:xfrm>
            <a:off x="640080" y="1689100"/>
            <a:ext cx="3749040" cy="374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1026"/>
          <p:cNvSpPr>
            <a:spLocks noGrp="1" noChangeArrowheads="1"/>
          </p:cNvSpPr>
          <p:nvPr>
            <p:ph type="title"/>
          </p:nvPr>
        </p:nvSpPr>
        <p:spPr/>
        <p:txBody>
          <a:bodyPr/>
          <a:lstStyle/>
          <a:p>
            <a:r>
              <a:rPr lang="en-US" altLang="en-US" sz="2400" dirty="0">
                <a:ea typeface="Calibri" pitchFamily="34" charset="0"/>
              </a:rPr>
              <a:t>Motherboard Sizes/Form Factors (Cont.)</a:t>
            </a:r>
          </a:p>
        </p:txBody>
      </p:sp>
      <p:sp>
        <p:nvSpPr>
          <p:cNvPr id="9" name="Rectangle 3"/>
          <p:cNvSpPr txBox="1">
            <a:spLocks noChangeArrowheads="1"/>
          </p:cNvSpPr>
          <p:nvPr/>
        </p:nvSpPr>
        <p:spPr bwMode="auto">
          <a:xfrm>
            <a:off x="4535488" y="2744788"/>
            <a:ext cx="44846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B0F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B0F0"/>
              </a:buClr>
              <a:buChar char="–"/>
              <a:defRPr>
                <a:solidFill>
                  <a:schemeClr val="tx1"/>
                </a:solidFill>
                <a:latin typeface="+mn-lt"/>
              </a:defRPr>
            </a:lvl2pPr>
            <a:lvl3pPr marL="1143000" indent="-228600" algn="l" rtl="0" eaLnBrk="0" fontAlgn="base" hangingPunct="0">
              <a:spcBef>
                <a:spcPct val="20000"/>
              </a:spcBef>
              <a:spcAft>
                <a:spcPct val="0"/>
              </a:spcAft>
              <a:buClr>
                <a:srgbClr val="00B0F0"/>
              </a:buClr>
              <a:buChar char="•"/>
              <a:defRPr sz="1600">
                <a:solidFill>
                  <a:schemeClr val="tx1"/>
                </a:solidFill>
                <a:latin typeface="+mn-lt"/>
              </a:defRPr>
            </a:lvl3pPr>
            <a:lvl4pPr marL="1600200" indent="-228600" algn="l" rtl="0" eaLnBrk="0" fontAlgn="base" hangingPunct="0">
              <a:spcBef>
                <a:spcPct val="20000"/>
              </a:spcBef>
              <a:spcAft>
                <a:spcPct val="0"/>
              </a:spcAft>
              <a:buClr>
                <a:srgbClr val="00B0F0"/>
              </a:buClr>
              <a:buChar char="–"/>
              <a:defRPr sz="1400">
                <a:solidFill>
                  <a:schemeClr val="tx1"/>
                </a:solidFill>
                <a:latin typeface="+mn-lt"/>
              </a:defRPr>
            </a:lvl4pPr>
            <a:lvl5pPr marL="2057400" indent="-228600" algn="l" rtl="0" eaLnBrk="0" fontAlgn="base" hangingPunct="0">
              <a:spcBef>
                <a:spcPct val="20000"/>
              </a:spcBef>
              <a:spcAft>
                <a:spcPct val="0"/>
              </a:spcAft>
              <a:buClr>
                <a:srgbClr val="00B0F0"/>
              </a:buClr>
              <a:buChar char="»"/>
              <a:defRPr sz="1400">
                <a:solidFill>
                  <a:schemeClr val="tx1"/>
                </a:solidFill>
                <a:latin typeface="+mn-lt"/>
              </a:defRPr>
            </a:lvl5pPr>
            <a:lvl6pPr marL="2514600" indent="-228600" algn="l" rtl="0" eaLnBrk="1" fontAlgn="base" hangingPunct="1">
              <a:spcBef>
                <a:spcPct val="20000"/>
              </a:spcBef>
              <a:spcAft>
                <a:spcPct val="0"/>
              </a:spcAft>
              <a:buClr>
                <a:srgbClr val="FF9900"/>
              </a:buClr>
              <a:buChar char="»"/>
              <a:defRPr sz="1400">
                <a:solidFill>
                  <a:schemeClr val="tx1"/>
                </a:solidFill>
                <a:latin typeface="+mn-lt"/>
              </a:defRPr>
            </a:lvl6pPr>
            <a:lvl7pPr marL="2971800" indent="-228600" algn="l" rtl="0" eaLnBrk="1" fontAlgn="base" hangingPunct="1">
              <a:spcBef>
                <a:spcPct val="20000"/>
              </a:spcBef>
              <a:spcAft>
                <a:spcPct val="0"/>
              </a:spcAft>
              <a:buClr>
                <a:srgbClr val="FF9900"/>
              </a:buClr>
              <a:buChar char="»"/>
              <a:defRPr sz="1400">
                <a:solidFill>
                  <a:schemeClr val="tx1"/>
                </a:solidFill>
                <a:latin typeface="+mn-lt"/>
              </a:defRPr>
            </a:lvl7pPr>
            <a:lvl8pPr marL="3429000" indent="-228600" algn="l" rtl="0" eaLnBrk="1" fontAlgn="base" hangingPunct="1">
              <a:spcBef>
                <a:spcPct val="20000"/>
              </a:spcBef>
              <a:spcAft>
                <a:spcPct val="0"/>
              </a:spcAft>
              <a:buClr>
                <a:srgbClr val="FF9900"/>
              </a:buClr>
              <a:buChar char="»"/>
              <a:defRPr sz="1400">
                <a:solidFill>
                  <a:schemeClr val="tx1"/>
                </a:solidFill>
                <a:latin typeface="+mn-lt"/>
              </a:defRPr>
            </a:lvl8pPr>
            <a:lvl9pPr marL="3886200" indent="-228600" algn="l" rtl="0" eaLnBrk="1" fontAlgn="base" hangingPunct="1">
              <a:spcBef>
                <a:spcPct val="20000"/>
              </a:spcBef>
              <a:spcAft>
                <a:spcPct val="0"/>
              </a:spcAft>
              <a:buClr>
                <a:srgbClr val="FF9900"/>
              </a:buClr>
              <a:buChar char="»"/>
              <a:defRPr sz="1400">
                <a:solidFill>
                  <a:schemeClr val="tx1"/>
                </a:solidFill>
                <a:latin typeface="+mn-lt"/>
              </a:defRPr>
            </a:lvl9pPr>
          </a:lstStyle>
          <a:p>
            <a:pPr marL="228600" indent="-228600" eaLnBrk="1" hangingPunct="1">
              <a:buClr>
                <a:srgbClr val="009DDC"/>
              </a:buClr>
              <a:buFont typeface="Wingdings" panose="05000000000000000000" pitchFamily="2" charset="2"/>
              <a:buChar char="§"/>
              <a:defRPr/>
            </a:pPr>
            <a:r>
              <a:rPr lang="en-US" altLang="en-US" sz="1600" b="1" kern="0" dirty="0"/>
              <a:t>ITXs are small motherboard designed for industrial applications</a:t>
            </a:r>
          </a:p>
          <a:p>
            <a:pPr marL="228600" indent="-228600" eaLnBrk="1" hangingPunct="1">
              <a:buClr>
                <a:srgbClr val="009DDC"/>
              </a:buClr>
              <a:buFont typeface="Wingdings" panose="05000000000000000000" pitchFamily="2" charset="2"/>
              <a:buChar char="§"/>
              <a:defRPr/>
            </a:pPr>
            <a:r>
              <a:rPr lang="en-US" altLang="en-US" sz="1600" b="1" kern="0" dirty="0"/>
              <a:t>Used in firewalls, home theater PCs, and embedded car computers</a:t>
            </a:r>
          </a:p>
          <a:p>
            <a:pPr marL="228600" indent="-228600" eaLnBrk="1" hangingPunct="1">
              <a:buClr>
                <a:srgbClr val="009DDC"/>
              </a:buClr>
              <a:buFont typeface="Wingdings" panose="05000000000000000000" pitchFamily="2" charset="2"/>
              <a:buChar char="§"/>
              <a:defRPr/>
            </a:pPr>
            <a:r>
              <a:rPr lang="en-US" altLang="en-US" sz="1600" b="1" kern="0" dirty="0"/>
              <a:t>Mini-ITX maximum size 6.7 x 6.6 inches</a:t>
            </a:r>
          </a:p>
          <a:p>
            <a:pPr marL="228600" indent="-228600" eaLnBrk="1" hangingPunct="1">
              <a:buClr>
                <a:srgbClr val="009DDC"/>
              </a:buClr>
              <a:buFont typeface="Wingdings" panose="05000000000000000000" pitchFamily="2" charset="2"/>
              <a:buChar char="§"/>
              <a:defRPr/>
            </a:pPr>
            <a:r>
              <a:rPr lang="en-US" altLang="en-US" sz="1600" b="1" kern="0" dirty="0"/>
              <a:t>Mini-ITX consumes less power</a:t>
            </a:r>
          </a:p>
        </p:txBody>
      </p:sp>
      <p:sp>
        <p:nvSpPr>
          <p:cNvPr id="14341" name="Text Box 307"/>
          <p:cNvSpPr txBox="1">
            <a:spLocks noChangeArrowheads="1"/>
          </p:cNvSpPr>
          <p:nvPr/>
        </p:nvSpPr>
        <p:spPr bwMode="auto">
          <a:xfrm>
            <a:off x="1746250" y="5416550"/>
            <a:ext cx="14906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50000"/>
              </a:spcBef>
              <a:buClrTx/>
              <a:buFontTx/>
              <a:buNone/>
            </a:pPr>
            <a:r>
              <a:rPr lang="en-US" altLang="en-US" sz="1100" b="1" dirty="0"/>
              <a:t>Mini-ITX</a:t>
            </a:r>
          </a:p>
        </p:txBody>
      </p:sp>
      <p:sp>
        <p:nvSpPr>
          <p:cNvPr id="8" name="Rectangle 3"/>
          <p:cNvSpPr txBox="1">
            <a:spLocks noChangeArrowheads="1"/>
          </p:cNvSpPr>
          <p:nvPr/>
        </p:nvSpPr>
        <p:spPr bwMode="auto">
          <a:xfrm>
            <a:off x="4608513" y="1497013"/>
            <a:ext cx="44831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B0F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B0F0"/>
              </a:buClr>
              <a:buChar char="–"/>
              <a:defRPr>
                <a:solidFill>
                  <a:schemeClr val="tx1"/>
                </a:solidFill>
                <a:latin typeface="+mn-lt"/>
              </a:defRPr>
            </a:lvl2pPr>
            <a:lvl3pPr marL="1143000" indent="-228600" algn="l" rtl="0" eaLnBrk="0" fontAlgn="base" hangingPunct="0">
              <a:spcBef>
                <a:spcPct val="20000"/>
              </a:spcBef>
              <a:spcAft>
                <a:spcPct val="0"/>
              </a:spcAft>
              <a:buClr>
                <a:srgbClr val="00B0F0"/>
              </a:buClr>
              <a:buChar char="•"/>
              <a:defRPr sz="1600">
                <a:solidFill>
                  <a:schemeClr val="tx1"/>
                </a:solidFill>
                <a:latin typeface="+mn-lt"/>
              </a:defRPr>
            </a:lvl3pPr>
            <a:lvl4pPr marL="1600200" indent="-228600" algn="l" rtl="0" eaLnBrk="0" fontAlgn="base" hangingPunct="0">
              <a:spcBef>
                <a:spcPct val="20000"/>
              </a:spcBef>
              <a:spcAft>
                <a:spcPct val="0"/>
              </a:spcAft>
              <a:buClr>
                <a:srgbClr val="00B0F0"/>
              </a:buClr>
              <a:buChar char="–"/>
              <a:defRPr sz="1400">
                <a:solidFill>
                  <a:schemeClr val="tx1"/>
                </a:solidFill>
                <a:latin typeface="+mn-lt"/>
              </a:defRPr>
            </a:lvl4pPr>
            <a:lvl5pPr marL="2057400" indent="-228600" algn="l" rtl="0" eaLnBrk="0" fontAlgn="base" hangingPunct="0">
              <a:spcBef>
                <a:spcPct val="20000"/>
              </a:spcBef>
              <a:spcAft>
                <a:spcPct val="0"/>
              </a:spcAft>
              <a:buClr>
                <a:srgbClr val="00B0F0"/>
              </a:buClr>
              <a:buChar char="»"/>
              <a:defRPr sz="1400">
                <a:solidFill>
                  <a:schemeClr val="tx1"/>
                </a:solidFill>
                <a:latin typeface="+mn-lt"/>
              </a:defRPr>
            </a:lvl5pPr>
            <a:lvl6pPr marL="2514600" indent="-228600" algn="l" rtl="0" eaLnBrk="1" fontAlgn="base" hangingPunct="1">
              <a:spcBef>
                <a:spcPct val="20000"/>
              </a:spcBef>
              <a:spcAft>
                <a:spcPct val="0"/>
              </a:spcAft>
              <a:buClr>
                <a:srgbClr val="FF9900"/>
              </a:buClr>
              <a:buChar char="»"/>
              <a:defRPr sz="1400">
                <a:solidFill>
                  <a:schemeClr val="tx1"/>
                </a:solidFill>
                <a:latin typeface="+mn-lt"/>
              </a:defRPr>
            </a:lvl6pPr>
            <a:lvl7pPr marL="2971800" indent="-228600" algn="l" rtl="0" eaLnBrk="1" fontAlgn="base" hangingPunct="1">
              <a:spcBef>
                <a:spcPct val="20000"/>
              </a:spcBef>
              <a:spcAft>
                <a:spcPct val="0"/>
              </a:spcAft>
              <a:buClr>
                <a:srgbClr val="FF9900"/>
              </a:buClr>
              <a:buChar char="»"/>
              <a:defRPr sz="1400">
                <a:solidFill>
                  <a:schemeClr val="tx1"/>
                </a:solidFill>
                <a:latin typeface="+mn-lt"/>
              </a:defRPr>
            </a:lvl7pPr>
            <a:lvl8pPr marL="3429000" indent="-228600" algn="l" rtl="0" eaLnBrk="1" fontAlgn="base" hangingPunct="1">
              <a:spcBef>
                <a:spcPct val="20000"/>
              </a:spcBef>
              <a:spcAft>
                <a:spcPct val="0"/>
              </a:spcAft>
              <a:buClr>
                <a:srgbClr val="FF9900"/>
              </a:buClr>
              <a:buChar char="»"/>
              <a:defRPr sz="1400">
                <a:solidFill>
                  <a:schemeClr val="tx1"/>
                </a:solidFill>
                <a:latin typeface="+mn-lt"/>
              </a:defRPr>
            </a:lvl8pPr>
            <a:lvl9pPr marL="3886200" indent="-228600" algn="l" rtl="0" eaLnBrk="1" fontAlgn="base" hangingPunct="1">
              <a:spcBef>
                <a:spcPct val="20000"/>
              </a:spcBef>
              <a:spcAft>
                <a:spcPct val="0"/>
              </a:spcAft>
              <a:buClr>
                <a:srgbClr val="FF9900"/>
              </a:buClr>
              <a:buChar char="»"/>
              <a:defRPr sz="1400">
                <a:solidFill>
                  <a:schemeClr val="tx1"/>
                </a:solidFill>
                <a:latin typeface="+mn-lt"/>
              </a:defRPr>
            </a:lvl9pPr>
          </a:lstStyle>
          <a:p>
            <a:pPr marL="228600" indent="-228600" eaLnBrk="1" hangingPunct="1">
              <a:buClr>
                <a:srgbClr val="009DDC"/>
              </a:buClr>
              <a:buFont typeface="Wingdings" panose="05000000000000000000" pitchFamily="2" charset="2"/>
              <a:buChar char="§"/>
              <a:defRPr/>
            </a:pPr>
            <a:endParaRPr lang="en-US" altLang="en-US" sz="1600" b="1" kern="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altLang="en-US" sz="2400" dirty="0">
                <a:ea typeface="Calibri" pitchFamily="34" charset="0"/>
              </a:rPr>
              <a:t>Identifying Motherboards, Step 1</a:t>
            </a:r>
          </a:p>
        </p:txBody>
      </p:sp>
      <p:pic>
        <p:nvPicPr>
          <p:cNvPr id="1638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1905000"/>
            <a:ext cx="37719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Line 300"/>
          <p:cNvSpPr>
            <a:spLocks noChangeShapeType="1"/>
          </p:cNvSpPr>
          <p:nvPr/>
        </p:nvSpPr>
        <p:spPr bwMode="auto">
          <a:xfrm>
            <a:off x="2797175" y="5715000"/>
            <a:ext cx="3557588"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6389" name="Text Box 307"/>
          <p:cNvSpPr txBox="1">
            <a:spLocks noChangeArrowheads="1"/>
          </p:cNvSpPr>
          <p:nvPr/>
        </p:nvSpPr>
        <p:spPr bwMode="auto">
          <a:xfrm>
            <a:off x="3827463" y="5924550"/>
            <a:ext cx="148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50000"/>
              </a:spcBef>
              <a:buClrTx/>
              <a:buFontTx/>
              <a:buNone/>
            </a:pPr>
            <a:r>
              <a:rPr lang="en-US" altLang="en-US" sz="1100" b="1" dirty="0"/>
              <a:t>6.7 inches</a:t>
            </a:r>
          </a:p>
        </p:txBody>
      </p:sp>
      <p:sp>
        <p:nvSpPr>
          <p:cNvPr id="16390" name="Line 300"/>
          <p:cNvSpPr>
            <a:spLocks noChangeShapeType="1"/>
          </p:cNvSpPr>
          <p:nvPr/>
        </p:nvSpPr>
        <p:spPr bwMode="auto">
          <a:xfrm rot="-5400000">
            <a:off x="903288" y="3686175"/>
            <a:ext cx="3317875" cy="4127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6391" name="Text Box 307"/>
          <p:cNvSpPr txBox="1">
            <a:spLocks noChangeArrowheads="1"/>
          </p:cNvSpPr>
          <p:nvPr/>
        </p:nvSpPr>
        <p:spPr bwMode="auto">
          <a:xfrm rot="-5400000">
            <a:off x="1525587" y="3890963"/>
            <a:ext cx="14906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50000"/>
              </a:spcBef>
              <a:buClrTx/>
              <a:buFontTx/>
              <a:buNone/>
            </a:pPr>
            <a:r>
              <a:rPr lang="en-US" altLang="en-US" sz="1100" b="1" dirty="0"/>
              <a:t>6.7 inches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p:txBody>
          <a:bodyPr/>
          <a:lstStyle/>
          <a:p>
            <a:r>
              <a:rPr lang="en-US" altLang="en-US" sz="2400" dirty="0">
                <a:ea typeface="Calibri" pitchFamily="34" charset="0"/>
              </a:rPr>
              <a:t>Identifying Motherboards, Step 2</a:t>
            </a:r>
          </a:p>
        </p:txBody>
      </p:sp>
      <p:pic>
        <p:nvPicPr>
          <p:cNvPr id="1843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7225" y="1477963"/>
            <a:ext cx="5289550"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Line 300"/>
          <p:cNvSpPr>
            <a:spLocks noChangeShapeType="1"/>
          </p:cNvSpPr>
          <p:nvPr/>
        </p:nvSpPr>
        <p:spPr bwMode="auto">
          <a:xfrm>
            <a:off x="2147888" y="5938838"/>
            <a:ext cx="4878387" cy="4762"/>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437" name="Text Box 307"/>
          <p:cNvSpPr txBox="1">
            <a:spLocks noChangeArrowheads="1"/>
          </p:cNvSpPr>
          <p:nvPr/>
        </p:nvSpPr>
        <p:spPr bwMode="auto">
          <a:xfrm>
            <a:off x="3827463" y="6148388"/>
            <a:ext cx="1489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50000"/>
              </a:spcBef>
              <a:buClrTx/>
              <a:buFontTx/>
              <a:buNone/>
            </a:pPr>
            <a:r>
              <a:rPr lang="en-US" altLang="en-US" sz="1100" b="1" dirty="0"/>
              <a:t>12 inches</a:t>
            </a:r>
          </a:p>
        </p:txBody>
      </p:sp>
      <p:sp>
        <p:nvSpPr>
          <p:cNvPr id="18438" name="Line 300"/>
          <p:cNvSpPr>
            <a:spLocks noChangeShapeType="1"/>
          </p:cNvSpPr>
          <p:nvPr/>
        </p:nvSpPr>
        <p:spPr bwMode="auto">
          <a:xfrm rot="-5400000">
            <a:off x="-423068" y="3566318"/>
            <a:ext cx="4013200" cy="55563"/>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439" name="Text Box 307"/>
          <p:cNvSpPr txBox="1">
            <a:spLocks noChangeArrowheads="1"/>
          </p:cNvSpPr>
          <p:nvPr/>
        </p:nvSpPr>
        <p:spPr bwMode="auto">
          <a:xfrm rot="-5400000">
            <a:off x="547687" y="3890963"/>
            <a:ext cx="14906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lgn="ctr" eaLnBrk="1" hangingPunct="1">
              <a:spcBef>
                <a:spcPct val="50000"/>
              </a:spcBef>
              <a:buClrTx/>
              <a:buFontTx/>
              <a:buNone/>
            </a:pPr>
            <a:r>
              <a:rPr lang="en-US" altLang="en-US" sz="1100" b="1" dirty="0"/>
              <a:t>10 inches</a:t>
            </a:r>
          </a:p>
        </p:txBody>
      </p:sp>
      <p:sp>
        <p:nvSpPr>
          <p:cNvPr id="18440" name="Rectangle 2"/>
          <p:cNvSpPr>
            <a:spLocks noChangeArrowheads="1"/>
          </p:cNvSpPr>
          <p:nvPr/>
        </p:nvSpPr>
        <p:spPr bwMode="auto">
          <a:xfrm>
            <a:off x="1905000" y="1438275"/>
            <a:ext cx="44450" cy="4311650"/>
          </a:xfrm>
          <a:prstGeom prst="rect">
            <a:avLst/>
          </a:prstGeom>
          <a:solidFill>
            <a:schemeClr val="bg1"/>
          </a:solidFill>
          <a:ln>
            <a:noFill/>
          </a:ln>
          <a:extLst>
            <a:ext uri="{91240B29-F687-4F45-9708-019B960494DF}">
              <a14:hiddenLine xmlns:a14="http://schemas.microsoft.com/office/drawing/2010/main" w="28575" algn="ctr">
                <a:solidFill>
                  <a:srgbClr val="000000"/>
                </a:solidFill>
                <a:round/>
                <a:headEnd/>
                <a:tailEnd type="triangle" w="med" len="med"/>
              </a14:hiddenLine>
            </a:ext>
          </a:extLst>
        </p:spPr>
        <p:txBody>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18441" name="Rectangle 9"/>
          <p:cNvSpPr>
            <a:spLocks noChangeArrowheads="1"/>
          </p:cNvSpPr>
          <p:nvPr/>
        </p:nvSpPr>
        <p:spPr bwMode="auto">
          <a:xfrm>
            <a:off x="7194550" y="1477963"/>
            <a:ext cx="44450" cy="4313237"/>
          </a:xfrm>
          <a:prstGeom prst="rect">
            <a:avLst/>
          </a:prstGeom>
          <a:solidFill>
            <a:schemeClr val="bg1"/>
          </a:solidFill>
          <a:ln>
            <a:noFill/>
          </a:ln>
          <a:extLst>
            <a:ext uri="{91240B29-F687-4F45-9708-019B960494DF}">
              <a14:hiddenLine xmlns:a14="http://schemas.microsoft.com/office/drawing/2010/main" w="28575" algn="ctr">
                <a:solidFill>
                  <a:srgbClr val="000000"/>
                </a:solidFill>
                <a:round/>
                <a:headEnd/>
                <a:tailEnd type="triangle" w="med" len="med"/>
              </a14:hiddenLine>
            </a:ext>
          </a:extLst>
        </p:spPr>
        <p:txBody>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18442" name="Rectangle 10"/>
          <p:cNvSpPr>
            <a:spLocks noChangeArrowheads="1"/>
          </p:cNvSpPr>
          <p:nvPr/>
        </p:nvSpPr>
        <p:spPr bwMode="auto">
          <a:xfrm rot="5400000">
            <a:off x="4545806" y="-1391443"/>
            <a:ext cx="74613" cy="5740400"/>
          </a:xfrm>
          <a:prstGeom prst="rect">
            <a:avLst/>
          </a:prstGeom>
          <a:solidFill>
            <a:schemeClr val="bg1"/>
          </a:solidFill>
          <a:ln>
            <a:noFill/>
          </a:ln>
          <a:extLst>
            <a:ext uri="{91240B29-F687-4F45-9708-019B960494DF}">
              <a14:hiddenLine xmlns:a14="http://schemas.microsoft.com/office/drawing/2010/main" w="28575" algn="ctr">
                <a:solidFill>
                  <a:srgbClr val="000000"/>
                </a:solidFill>
                <a:round/>
                <a:headEnd/>
                <a:tailEnd type="triangle" w="med" len="med"/>
              </a14:hiddenLine>
            </a:ext>
          </a:extLst>
        </p:spPr>
        <p:txBody>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18443" name="Rectangle 11"/>
          <p:cNvSpPr>
            <a:spLocks noChangeArrowheads="1"/>
          </p:cNvSpPr>
          <p:nvPr/>
        </p:nvSpPr>
        <p:spPr bwMode="auto">
          <a:xfrm rot="5400000">
            <a:off x="4535487" y="2786063"/>
            <a:ext cx="73025" cy="5740400"/>
          </a:xfrm>
          <a:prstGeom prst="rect">
            <a:avLst/>
          </a:prstGeom>
          <a:solidFill>
            <a:schemeClr val="bg1"/>
          </a:solidFill>
          <a:ln>
            <a:noFill/>
          </a:ln>
          <a:extLst>
            <a:ext uri="{91240B29-F687-4F45-9708-019B960494DF}">
              <a14:hiddenLine xmlns:a14="http://schemas.microsoft.com/office/drawing/2010/main" w="28575" algn="ctr">
                <a:solidFill>
                  <a:srgbClr val="000000"/>
                </a:solidFill>
                <a:round/>
                <a:headEnd/>
                <a:tailEnd type="triangle" w="med" len="med"/>
              </a14:hiddenLine>
            </a:ext>
          </a:extLst>
        </p:spPr>
        <p:txBody>
          <a:bodyP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z="2400" dirty="0">
                <a:ea typeface="Calibri" pitchFamily="34" charset="0"/>
              </a:rPr>
              <a:t>Expansion Slots</a:t>
            </a:r>
          </a:p>
        </p:txBody>
      </p:sp>
      <p:pic>
        <p:nvPicPr>
          <p:cNvPr id="2048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5663" y="1482725"/>
            <a:ext cx="493395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AutoShape 302"/>
          <p:cNvSpPr>
            <a:spLocks/>
          </p:cNvSpPr>
          <p:nvPr/>
        </p:nvSpPr>
        <p:spPr bwMode="auto">
          <a:xfrm rot="5400000" flipH="1">
            <a:off x="2577307" y="1924844"/>
            <a:ext cx="144462" cy="533400"/>
          </a:xfrm>
          <a:prstGeom prst="rightBrace">
            <a:avLst>
              <a:gd name="adj1" fmla="val 65966"/>
              <a:gd name="adj2" fmla="val 50000"/>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B0F0"/>
              </a:buClr>
              <a:buChar char="•"/>
              <a:defRPr sz="2000">
                <a:solidFill>
                  <a:schemeClr val="tx1"/>
                </a:solidFill>
                <a:latin typeface="Arial" charset="0"/>
              </a:defRPr>
            </a:lvl1pPr>
            <a:lvl2pPr marL="742950" indent="-285750">
              <a:spcBef>
                <a:spcPct val="20000"/>
              </a:spcBef>
              <a:buClr>
                <a:srgbClr val="00B0F0"/>
              </a:buClr>
              <a:buChar char="–"/>
              <a:defRPr>
                <a:solidFill>
                  <a:schemeClr val="tx1"/>
                </a:solidFill>
                <a:latin typeface="Arial" charset="0"/>
              </a:defRPr>
            </a:lvl2pPr>
            <a:lvl3pPr marL="1143000" indent="-228600">
              <a:spcBef>
                <a:spcPct val="20000"/>
              </a:spcBef>
              <a:buClr>
                <a:srgbClr val="00B0F0"/>
              </a:buClr>
              <a:buChar char="•"/>
              <a:defRPr sz="1600">
                <a:solidFill>
                  <a:schemeClr val="tx1"/>
                </a:solidFill>
                <a:latin typeface="Arial" charset="0"/>
              </a:defRPr>
            </a:lvl3pPr>
            <a:lvl4pPr marL="1600200" indent="-228600">
              <a:spcBef>
                <a:spcPct val="20000"/>
              </a:spcBef>
              <a:buClr>
                <a:srgbClr val="00B0F0"/>
              </a:buClr>
              <a:buChar char="–"/>
              <a:defRPr sz="1400">
                <a:solidFill>
                  <a:schemeClr val="tx1"/>
                </a:solidFill>
                <a:latin typeface="Arial" charset="0"/>
              </a:defRPr>
            </a:lvl4pPr>
            <a:lvl5pPr marL="2057400" indent="-228600">
              <a:spcBef>
                <a:spcPct val="20000"/>
              </a:spcBef>
              <a:buClr>
                <a:srgbClr val="00B0F0"/>
              </a:buClr>
              <a:buChar char="»"/>
              <a:defRPr sz="1400">
                <a:solidFill>
                  <a:schemeClr val="tx1"/>
                </a:solidFill>
                <a:latin typeface="Arial" charset="0"/>
              </a:defRPr>
            </a:lvl5pPr>
            <a:lvl6pPr marL="2514600" indent="-228600" eaLnBrk="0" fontAlgn="base" hangingPunct="0">
              <a:spcBef>
                <a:spcPct val="20000"/>
              </a:spcBef>
              <a:spcAft>
                <a:spcPct val="0"/>
              </a:spcAft>
              <a:buClr>
                <a:srgbClr val="00B0F0"/>
              </a:buClr>
              <a:buChar char="»"/>
              <a:defRPr sz="1400">
                <a:solidFill>
                  <a:schemeClr val="tx1"/>
                </a:solidFill>
                <a:latin typeface="Arial" charset="0"/>
              </a:defRPr>
            </a:lvl6pPr>
            <a:lvl7pPr marL="2971800" indent="-228600" eaLnBrk="0" fontAlgn="base" hangingPunct="0">
              <a:spcBef>
                <a:spcPct val="20000"/>
              </a:spcBef>
              <a:spcAft>
                <a:spcPct val="0"/>
              </a:spcAft>
              <a:buClr>
                <a:srgbClr val="00B0F0"/>
              </a:buClr>
              <a:buChar char="»"/>
              <a:defRPr sz="1400">
                <a:solidFill>
                  <a:schemeClr val="tx1"/>
                </a:solidFill>
                <a:latin typeface="Arial" charset="0"/>
              </a:defRPr>
            </a:lvl7pPr>
            <a:lvl8pPr marL="3429000" indent="-228600" eaLnBrk="0" fontAlgn="base" hangingPunct="0">
              <a:spcBef>
                <a:spcPct val="20000"/>
              </a:spcBef>
              <a:spcAft>
                <a:spcPct val="0"/>
              </a:spcAft>
              <a:buClr>
                <a:srgbClr val="00B0F0"/>
              </a:buClr>
              <a:buChar char="»"/>
              <a:defRPr sz="1400">
                <a:solidFill>
                  <a:schemeClr val="tx1"/>
                </a:solidFill>
                <a:latin typeface="Arial" charset="0"/>
              </a:defRPr>
            </a:lvl8pPr>
            <a:lvl9pPr marL="3886200" indent="-228600" eaLnBrk="0" fontAlgn="base" hangingPunct="0">
              <a:spcBef>
                <a:spcPct val="20000"/>
              </a:spcBef>
              <a:spcAft>
                <a:spcPct val="0"/>
              </a:spcAft>
              <a:buClr>
                <a:srgbClr val="00B0F0"/>
              </a:buClr>
              <a:buChar char="»"/>
              <a:defRPr sz="1400">
                <a:solidFill>
                  <a:schemeClr val="tx1"/>
                </a:solidFill>
                <a:latin typeface="Arial" charset="0"/>
              </a:defRPr>
            </a:lvl9pPr>
          </a:lstStyle>
          <a:p>
            <a:pPr>
              <a:spcBef>
                <a:spcPct val="0"/>
              </a:spcBef>
              <a:buClrTx/>
              <a:buFontTx/>
              <a:buNone/>
            </a:pPr>
            <a:endParaRPr lang="en-US" altLang="en-US" sz="1800" dirty="0"/>
          </a:p>
        </p:txBody>
      </p:sp>
      <p:sp>
        <p:nvSpPr>
          <p:cNvPr id="20485" name="Line 315"/>
          <p:cNvSpPr>
            <a:spLocks noChangeShapeType="1"/>
          </p:cNvSpPr>
          <p:nvPr/>
        </p:nvSpPr>
        <p:spPr bwMode="auto">
          <a:xfrm rot="5400000" flipV="1">
            <a:off x="2289175" y="1716088"/>
            <a:ext cx="73025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 name="Rounded Rectangle 9"/>
          <p:cNvSpPr/>
          <p:nvPr/>
        </p:nvSpPr>
        <p:spPr>
          <a:xfrm>
            <a:off x="1838325" y="1185863"/>
            <a:ext cx="1624013" cy="27463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PCI expansion slots</a:t>
            </a:r>
          </a:p>
        </p:txBody>
      </p:sp>
      <p:sp>
        <p:nvSpPr>
          <p:cNvPr id="20487" name="Line 315"/>
          <p:cNvSpPr>
            <a:spLocks noChangeShapeType="1"/>
          </p:cNvSpPr>
          <p:nvPr/>
        </p:nvSpPr>
        <p:spPr bwMode="auto">
          <a:xfrm flipH="1" flipV="1">
            <a:off x="3151188" y="4057650"/>
            <a:ext cx="6350" cy="190023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 name="Rounded Rectangle 5"/>
          <p:cNvSpPr/>
          <p:nvPr/>
        </p:nvSpPr>
        <p:spPr>
          <a:xfrm>
            <a:off x="2339975" y="5819775"/>
            <a:ext cx="1624013" cy="274638"/>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PCIe expansion slot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ilt_visuals_template_v2_5">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ilt_visuals_template_v2_5</Template>
  <TotalTime>11021</TotalTime>
  <Words>1490</Words>
  <Application>Microsoft Office PowerPoint</Application>
  <PresentationFormat>On-screen Show (4:3)</PresentationFormat>
  <Paragraphs>263</Paragraphs>
  <Slides>34</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 Black</vt:lpstr>
      <vt:lpstr>Calibri</vt:lpstr>
      <vt:lpstr>Wingdings</vt:lpstr>
      <vt:lpstr>ilt_visuals_template_v2_5</vt:lpstr>
      <vt:lpstr>Managing System Components</vt:lpstr>
      <vt:lpstr>Motherboards</vt:lpstr>
      <vt:lpstr>Motherboard Sizes/Form Factors</vt:lpstr>
      <vt:lpstr>Motherboard Sizes/Form Factors (Cont.)</vt:lpstr>
      <vt:lpstr>Motherboard Sizes/Form Factors (Cont.)</vt:lpstr>
      <vt:lpstr>Motherboard Sizes/Form Factors (Cont.)</vt:lpstr>
      <vt:lpstr>Identifying Motherboards, Step 1</vt:lpstr>
      <vt:lpstr>Identifying Motherboards, Step 2</vt:lpstr>
      <vt:lpstr>Expansion Slots</vt:lpstr>
      <vt:lpstr>RAM Slots</vt:lpstr>
      <vt:lpstr>Chipsets</vt:lpstr>
      <vt:lpstr>CPU Sockets</vt:lpstr>
      <vt:lpstr>Bus Speeds</vt:lpstr>
      <vt:lpstr>CMOS Batteries</vt:lpstr>
      <vt:lpstr>Power Connections</vt:lpstr>
      <vt:lpstr>Fan Connectors</vt:lpstr>
      <vt:lpstr>Front and Top Panel Connectors</vt:lpstr>
      <vt:lpstr>Intel CPU Socket Types</vt:lpstr>
      <vt:lpstr>AMD CPU Socket Types</vt:lpstr>
      <vt:lpstr>CPU Characteristics</vt:lpstr>
      <vt:lpstr>CPU Characteristics (Cont.)</vt:lpstr>
      <vt:lpstr>CPU Cooling Methods</vt:lpstr>
      <vt:lpstr>Power Supply Specifications</vt:lpstr>
      <vt:lpstr>Power Connector Types</vt:lpstr>
      <vt:lpstr>Power Supply Safety Recommendations</vt:lpstr>
      <vt:lpstr>Common System Troubleshooting Tools</vt:lpstr>
      <vt:lpstr>Common CPU Issues</vt:lpstr>
      <vt:lpstr>Common Cooling System Issues</vt:lpstr>
      <vt:lpstr>Common Motherboard Issues</vt:lpstr>
      <vt:lpstr>Repair vs. Replace</vt:lpstr>
      <vt:lpstr>Common External Power Source Problems</vt:lpstr>
      <vt:lpstr>Common Power Supply Problems</vt:lpstr>
      <vt:lpstr>Power Supply Troubleshooting Considerations</vt:lpstr>
      <vt:lpstr>Reflective Questions</vt:lpstr>
    </vt:vector>
  </TitlesOfParts>
  <Company>Element 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Courseware Resource Supplement</dc:subject>
  <dc:creator>Kelly Popen</dc:creator>
  <dc:description>Version 1.6_x000d_
03.31.03</dc:description>
  <cp:lastModifiedBy>Tricia Murphy</cp:lastModifiedBy>
  <cp:revision>137</cp:revision>
  <dcterms:created xsi:type="dcterms:W3CDTF">2012-07-20T19:09:20Z</dcterms:created>
  <dcterms:modified xsi:type="dcterms:W3CDTF">2016-05-02T19:34:30Z</dcterms:modified>
  <cp:category>Templates</cp:category>
</cp:coreProperties>
</file>