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69" r:id="rId2"/>
    <p:sldId id="370" r:id="rId3"/>
    <p:sldId id="371" r:id="rId4"/>
    <p:sldId id="372" r:id="rId5"/>
    <p:sldId id="373" r:id="rId6"/>
    <p:sldId id="374" r:id="rId7"/>
    <p:sldId id="376" r:id="rId8"/>
    <p:sldId id="377" r:id="rId9"/>
    <p:sldId id="378" r:id="rId10"/>
    <p:sldId id="379" r:id="rId11"/>
    <p:sldId id="390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9" r:id="rId20"/>
    <p:sldId id="367" r:id="rId21"/>
  </p:sldIdLst>
  <p:sldSz cx="9144000" cy="6858000" type="screen4x3"/>
  <p:notesSz cx="7124700" cy="9410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C"/>
    <a:srgbClr val="FFFFCC"/>
    <a:srgbClr val="262CBE"/>
    <a:srgbClr val="DDDDDD"/>
    <a:srgbClr val="C4C4C4"/>
    <a:srgbClr val="CC3300"/>
    <a:srgbClr val="878787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7576" autoAdjust="0"/>
  </p:normalViewPr>
  <p:slideViewPr>
    <p:cSldViewPr>
      <p:cViewPr varScale="1">
        <p:scale>
          <a:sx n="98" d="100"/>
          <a:sy n="98" d="100"/>
        </p:scale>
        <p:origin x="-19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2" Type="http://schemas.openxmlformats.org/officeDocument/2006/relationships/slide" Target="slides/slide4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7013" y="0"/>
            <a:ext cx="308768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0876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7013" y="8939213"/>
            <a:ext cx="308768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/>
            </a:lvl1pPr>
          </a:lstStyle>
          <a:p>
            <a:fld id="{8D6D20B3-9AAE-40B9-B4CA-422C513152F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0367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5425" y="0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704850"/>
            <a:ext cx="4705350" cy="3529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2788" y="4470400"/>
            <a:ext cx="569912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7625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5425" y="8937625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/>
            </a:lvl1pPr>
          </a:lstStyle>
          <a:p>
            <a:fld id="{35FE2409-52DB-48AD-99BF-71F49C9867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8519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02B6D8B-78EA-48BA-8261-860967DF8F3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73CC1F6-91C9-4CFD-902C-AC1BCBBD5932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A3CC2E9-D935-451C-87C8-2F5EE790C38B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D224D26-8527-46DC-BBB2-E0B6F70EDD89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  <p:sp>
        <p:nvSpPr>
          <p:cNvPr id="2969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30E9161-46B5-4EAA-A97F-DECB446A1ACB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  <p:sp>
        <p:nvSpPr>
          <p:cNvPr id="31747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F9A298C-8469-45AA-92FE-94F2061187AC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  <p:sp>
        <p:nvSpPr>
          <p:cNvPr id="3379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0D705DD-F7C3-476D-B16D-2D84C6E0BE03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FB6257F-48FF-4EEF-8AC6-8FD5DA5476EE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6438"/>
            <a:ext cx="4705350" cy="352901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4470400"/>
            <a:ext cx="5699125" cy="423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71" tIns="47236" rIns="94471" bIns="47236"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8825" indent="-2921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8400" indent="-233363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6713" indent="-233363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05025" indent="-233363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2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94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766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38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8FAF989-9FF8-4D3C-ACAE-A622946BF5FF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6C73170-2EE0-4F59-8645-8C60C0C2FD24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0FAB2DF-BFB4-4ED2-9513-476DF578392C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6438"/>
            <a:ext cx="4705350" cy="3529012"/>
          </a:xfrm>
          <a:solidFill>
            <a:srgbClr val="FFFFFF"/>
          </a:solidFill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4470400"/>
            <a:ext cx="5699125" cy="42338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485" tIns="47242" rIns="94485" bIns="47242"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B8E90B5-AE27-4812-BD17-75A06F4ED952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438CD08-7F25-4206-8592-67585A8E7E41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E60E183-375C-4AB9-A6F2-BC334DFB57C3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5E097AD-B6D5-4939-8F84-E375A03A1FE9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61DFFA5-9158-4764-B55F-CBBFC45319A3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3EFBC2A-27BC-499A-8C69-0B928F5BA954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4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7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1613"/>
            <a:ext cx="2057400" cy="619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1613"/>
            <a:ext cx="6019800" cy="619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1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2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99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0450"/>
            <a:ext cx="4038600" cy="534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0450"/>
            <a:ext cx="4038600" cy="534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7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7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5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87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69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10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0450"/>
            <a:ext cx="8229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68532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white">
          <a:xfrm>
            <a:off x="8178800" y="6551613"/>
            <a:ext cx="9652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5" tIns="41272" rIns="88895" bIns="41272">
            <a:spAutoFit/>
          </a:bodyPr>
          <a:lstStyle>
            <a:lvl1pPr>
              <a:tabLst>
                <a:tab pos="8572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8572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8572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8572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8572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00" dirty="0">
                <a:solidFill>
                  <a:srgbClr val="C4C4C4"/>
                </a:solidFill>
              </a:rPr>
              <a:t>OV 6 - </a:t>
            </a:r>
            <a:fld id="{C3DD7777-6F2E-4282-82E7-36A2022E269A}" type="slidenum">
              <a:rPr lang="en-US" altLang="en-US" sz="800">
                <a:solidFill>
                  <a:srgbClr val="C4C4C4"/>
                </a:solidFill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800" dirty="0">
              <a:solidFill>
                <a:srgbClr val="C4C4C4"/>
              </a:solidFill>
            </a:endParaRPr>
          </a:p>
        </p:txBody>
      </p:sp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-19050" y="6551613"/>
            <a:ext cx="375285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2" tIns="44447" rIns="90482" bIns="444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000" dirty="0" smtClean="0">
                <a:solidFill>
                  <a:srgbClr val="D9D9D9"/>
                </a:solidFill>
                <a:cs typeface="Arial" panose="020B0604020202020204" pitchFamily="34" charset="0"/>
              </a:rPr>
              <a:t>Copyright © 2016 </a:t>
            </a:r>
            <a:r>
              <a:rPr lang="en-US" altLang="en-US" sz="1000" b="1" dirty="0" smtClean="0">
                <a:solidFill>
                  <a:srgbClr val="D9D9D9"/>
                </a:solidFill>
                <a:cs typeface="Arial" panose="020B0604020202020204" pitchFamily="34" charset="0"/>
              </a:rPr>
              <a:t>Logical Operations, Inc</a:t>
            </a:r>
            <a:r>
              <a:rPr lang="en-US" altLang="en-US" sz="1000" dirty="0" smtClean="0">
                <a:solidFill>
                  <a:srgbClr val="D9D9D9"/>
                </a:solidFill>
                <a:cs typeface="Arial" panose="020B0604020202020204" pitchFamily="34" charset="0"/>
              </a:rPr>
              <a:t>. All rights reserved.</a:t>
            </a:r>
          </a:p>
        </p:txBody>
      </p:sp>
      <p:pic>
        <p:nvPicPr>
          <p:cNvPr id="1031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93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Installing and Configuring Peripheral </a:t>
            </a:r>
            <a:br>
              <a:rPr lang="en-US" altLang="en-US" sz="2400" dirty="0" smtClean="0">
                <a:ea typeface="Calibri" pitchFamily="34" charset="0"/>
              </a:rPr>
            </a:br>
            <a:r>
              <a:rPr lang="en-US" altLang="en-US" sz="2400" dirty="0" smtClean="0">
                <a:ea typeface="Calibri" pitchFamily="34" charset="0"/>
              </a:rPr>
              <a:t>Components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562600" cy="1971675"/>
          </a:xfrm>
        </p:spPr>
        <p:txBody>
          <a:bodyPr/>
          <a:lstStyle/>
          <a:p>
            <a:pPr marL="228600" indent="-228600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altLang="en-US" sz="1600" b="1" dirty="0" smtClean="0"/>
              <a:t>Install and Configure Input Devices</a:t>
            </a:r>
          </a:p>
          <a:p>
            <a:pPr marL="228600" indent="-228600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altLang="en-US" sz="1600" b="1" dirty="0" smtClean="0"/>
              <a:t>Install and Configure Output Devices</a:t>
            </a:r>
          </a:p>
          <a:p>
            <a:pPr marL="228600" indent="-228600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altLang="en-US" sz="1600" b="1" dirty="0" smtClean="0"/>
              <a:t>Install and Configure Input/Output Devices</a:t>
            </a:r>
          </a:p>
          <a:p>
            <a:pPr marL="228600" indent="-228600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altLang="en-US" sz="1600" b="1" dirty="0" smtClean="0"/>
              <a:t>Install and Configure Expansion Cards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Output Devices</a:t>
            </a:r>
          </a:p>
        </p:txBody>
      </p:sp>
      <p:sp>
        <p:nvSpPr>
          <p:cNvPr id="21507" name="Text Box 11"/>
          <p:cNvSpPr txBox="1">
            <a:spLocks noChangeArrowheads="1"/>
          </p:cNvSpPr>
          <p:nvPr/>
        </p:nvSpPr>
        <p:spPr bwMode="auto">
          <a:xfrm>
            <a:off x="698500" y="3173413"/>
            <a:ext cx="21209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Display devices</a:t>
            </a:r>
          </a:p>
        </p:txBody>
      </p:sp>
      <p:sp>
        <p:nvSpPr>
          <p:cNvPr id="21508" name="Text Box 12"/>
          <p:cNvSpPr txBox="1">
            <a:spLocks noChangeArrowheads="1"/>
          </p:cNvSpPr>
          <p:nvPr/>
        </p:nvSpPr>
        <p:spPr bwMode="auto">
          <a:xfrm>
            <a:off x="3763963" y="3173413"/>
            <a:ext cx="18129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Printers</a:t>
            </a:r>
          </a:p>
        </p:txBody>
      </p: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6705600" y="3173413"/>
            <a:ext cx="18145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Speakers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788988" y="5972175"/>
            <a:ext cx="2120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Headphones</a:t>
            </a: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5811838" y="5972175"/>
            <a:ext cx="2120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Screen reader</a:t>
            </a:r>
          </a:p>
        </p:txBody>
      </p:sp>
      <p:pic>
        <p:nvPicPr>
          <p:cNvPr id="215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438275"/>
            <a:ext cx="26035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1333500"/>
            <a:ext cx="251142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106488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949700"/>
            <a:ext cx="1801812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3949700"/>
            <a:ext cx="251142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4205288"/>
            <a:ext cx="914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Text Box 12"/>
          <p:cNvSpPr txBox="1">
            <a:spLocks noChangeArrowheads="1"/>
          </p:cNvSpPr>
          <p:nvPr/>
        </p:nvSpPr>
        <p:spPr bwMode="auto">
          <a:xfrm>
            <a:off x="3665538" y="5972175"/>
            <a:ext cx="18129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Braille printer</a:t>
            </a:r>
          </a:p>
        </p:txBody>
      </p:sp>
      <p:pic>
        <p:nvPicPr>
          <p:cNvPr id="21519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39497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>
                <a:ea typeface="Calibri" pitchFamily="34" charset="0"/>
              </a:rPr>
              <a:t>Surround Sound</a:t>
            </a: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2046288"/>
            <a:ext cx="190817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4038600"/>
            <a:ext cx="92868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2274888"/>
            <a:ext cx="9620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347788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2749550"/>
            <a:ext cx="4270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2693988"/>
            <a:ext cx="4762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5462588"/>
            <a:ext cx="4746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62588"/>
            <a:ext cx="476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514850"/>
            <a:ext cx="476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4514850"/>
            <a:ext cx="476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Text Box 11"/>
          <p:cNvSpPr txBox="1">
            <a:spLocks noChangeArrowheads="1"/>
          </p:cNvSpPr>
          <p:nvPr/>
        </p:nvSpPr>
        <p:spPr bwMode="auto">
          <a:xfrm>
            <a:off x="493713" y="3429000"/>
            <a:ext cx="2120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Front left</a:t>
            </a:r>
          </a:p>
        </p:txBody>
      </p:sp>
      <p:sp>
        <p:nvSpPr>
          <p:cNvPr id="23566" name="Text Box 11"/>
          <p:cNvSpPr txBox="1">
            <a:spLocks noChangeArrowheads="1"/>
          </p:cNvSpPr>
          <p:nvPr/>
        </p:nvSpPr>
        <p:spPr bwMode="auto">
          <a:xfrm>
            <a:off x="6557963" y="3424238"/>
            <a:ext cx="21209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Front right</a:t>
            </a:r>
          </a:p>
        </p:txBody>
      </p:sp>
      <p:sp>
        <p:nvSpPr>
          <p:cNvPr id="23567" name="Text Box 11"/>
          <p:cNvSpPr txBox="1">
            <a:spLocks noChangeArrowheads="1"/>
          </p:cNvSpPr>
          <p:nvPr/>
        </p:nvSpPr>
        <p:spPr bwMode="auto">
          <a:xfrm>
            <a:off x="3511550" y="1770063"/>
            <a:ext cx="21209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Front center</a:t>
            </a:r>
          </a:p>
        </p:txBody>
      </p:sp>
      <p:sp>
        <p:nvSpPr>
          <p:cNvPr id="23568" name="Text Box 11"/>
          <p:cNvSpPr txBox="1">
            <a:spLocks noChangeArrowheads="1"/>
          </p:cNvSpPr>
          <p:nvPr/>
        </p:nvSpPr>
        <p:spPr bwMode="auto">
          <a:xfrm>
            <a:off x="4978400" y="3203575"/>
            <a:ext cx="2120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Subwoofer</a:t>
            </a:r>
          </a:p>
        </p:txBody>
      </p:sp>
      <p:sp>
        <p:nvSpPr>
          <p:cNvPr id="23569" name="Text Box 11"/>
          <p:cNvSpPr txBox="1">
            <a:spLocks noChangeArrowheads="1"/>
          </p:cNvSpPr>
          <p:nvPr/>
        </p:nvSpPr>
        <p:spPr bwMode="auto">
          <a:xfrm>
            <a:off x="1463675" y="6173788"/>
            <a:ext cx="21209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Surround back left</a:t>
            </a:r>
          </a:p>
        </p:txBody>
      </p:sp>
      <p:sp>
        <p:nvSpPr>
          <p:cNvPr id="23570" name="Text Box 11"/>
          <p:cNvSpPr txBox="1">
            <a:spLocks noChangeArrowheads="1"/>
          </p:cNvSpPr>
          <p:nvPr/>
        </p:nvSpPr>
        <p:spPr bwMode="auto">
          <a:xfrm>
            <a:off x="5659438" y="6173788"/>
            <a:ext cx="21209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Surround back right</a:t>
            </a:r>
          </a:p>
        </p:txBody>
      </p:sp>
      <p:sp>
        <p:nvSpPr>
          <p:cNvPr id="23571" name="Text Box 11"/>
          <p:cNvSpPr txBox="1">
            <a:spLocks noChangeArrowheads="1"/>
          </p:cNvSpPr>
          <p:nvPr/>
        </p:nvSpPr>
        <p:spPr bwMode="auto">
          <a:xfrm>
            <a:off x="493713" y="5227638"/>
            <a:ext cx="21209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Surround left</a:t>
            </a:r>
          </a:p>
        </p:txBody>
      </p:sp>
      <p:sp>
        <p:nvSpPr>
          <p:cNvPr id="23572" name="Text Box 11"/>
          <p:cNvSpPr txBox="1">
            <a:spLocks noChangeArrowheads="1"/>
          </p:cNvSpPr>
          <p:nvPr/>
        </p:nvSpPr>
        <p:spPr bwMode="auto">
          <a:xfrm>
            <a:off x="6550025" y="5272088"/>
            <a:ext cx="21209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Surround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Device Manager</a:t>
            </a:r>
          </a:p>
        </p:txBody>
      </p:sp>
      <p:grpSp>
        <p:nvGrpSpPr>
          <p:cNvPr id="24579" name="Group 14"/>
          <p:cNvGrpSpPr>
            <a:grpSpLocks/>
          </p:cNvGrpSpPr>
          <p:nvPr/>
        </p:nvGrpSpPr>
        <p:grpSpPr bwMode="auto">
          <a:xfrm>
            <a:off x="444500" y="1143000"/>
            <a:ext cx="8331200" cy="5384800"/>
            <a:chOff x="504498" y="990600"/>
            <a:chExt cx="8332035" cy="5384722"/>
          </a:xfrm>
        </p:grpSpPr>
        <p:pic>
          <p:nvPicPr>
            <p:cNvPr id="24580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498" y="990600"/>
              <a:ext cx="8332035" cy="5384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 bwMode="auto">
            <a:xfrm rot="10800000" flipV="1">
              <a:off x="1064942" y="1752589"/>
              <a:ext cx="608073" cy="20796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r>
                <a:rPr lang="en-US" sz="9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My PC</a:t>
              </a: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flipH="1">
              <a:off x="837906" y="1768464"/>
              <a:ext cx="129553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Input/Output Devices</a:t>
            </a:r>
          </a:p>
        </p:txBody>
      </p:sp>
      <p:sp>
        <p:nvSpPr>
          <p:cNvPr id="26627" name="Text Box 11"/>
          <p:cNvSpPr txBox="1">
            <a:spLocks noChangeArrowheads="1"/>
          </p:cNvSpPr>
          <p:nvPr/>
        </p:nvSpPr>
        <p:spPr bwMode="auto">
          <a:xfrm>
            <a:off x="723900" y="4506913"/>
            <a:ext cx="21209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MIDI-enabled device</a:t>
            </a:r>
          </a:p>
        </p:txBody>
      </p:sp>
      <p:sp>
        <p:nvSpPr>
          <p:cNvPr id="26628" name="Text Box 12"/>
          <p:cNvSpPr txBox="1">
            <a:spLocks noChangeArrowheads="1"/>
          </p:cNvSpPr>
          <p:nvPr/>
        </p:nvSpPr>
        <p:spPr bwMode="auto">
          <a:xfrm>
            <a:off x="3665538" y="4506913"/>
            <a:ext cx="18129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Multifunction printer</a:t>
            </a:r>
          </a:p>
        </p:txBody>
      </p:sp>
      <p:pic>
        <p:nvPicPr>
          <p:cNvPr id="2662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1733550"/>
            <a:ext cx="274002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6219825" y="4506913"/>
            <a:ext cx="18129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Headset</a:t>
            </a:r>
          </a:p>
        </p:txBody>
      </p:sp>
      <p:pic>
        <p:nvPicPr>
          <p:cNvPr id="2663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2590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119438"/>
            <a:ext cx="222885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KVM Switches</a:t>
            </a:r>
          </a:p>
        </p:txBody>
      </p:sp>
      <p:pic>
        <p:nvPicPr>
          <p:cNvPr id="286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695450"/>
            <a:ext cx="67151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Touch Screens</a:t>
            </a:r>
          </a:p>
        </p:txBody>
      </p:sp>
      <p:pic>
        <p:nvPicPr>
          <p:cNvPr id="307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2000250"/>
            <a:ext cx="41275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Smart TVs</a:t>
            </a:r>
          </a:p>
        </p:txBody>
      </p:sp>
      <p:pic>
        <p:nvPicPr>
          <p:cNvPr id="327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905000"/>
            <a:ext cx="5235575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Set-Top Boxes</a:t>
            </a:r>
          </a:p>
        </p:txBody>
      </p:sp>
      <p:pic>
        <p:nvPicPr>
          <p:cNvPr id="3481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231063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Expansion Card Types</a:t>
            </a:r>
          </a:p>
        </p:txBody>
      </p:sp>
      <p:sp>
        <p:nvSpPr>
          <p:cNvPr id="4" name="Rectangle 2051"/>
          <p:cNvSpPr txBox="1">
            <a:spLocks noChangeArrowheads="1"/>
          </p:cNvSpPr>
          <p:nvPr/>
        </p:nvSpPr>
        <p:spPr>
          <a:xfrm>
            <a:off x="863600" y="1600200"/>
            <a:ext cx="4121150" cy="5122863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9DDC"/>
              </a:buClr>
              <a:buFont typeface="Wingdings" pitchFamily="2" charset="2"/>
              <a:buChar char="§"/>
              <a:defRPr/>
            </a:pPr>
            <a:r>
              <a:rPr lang="en-US" sz="1600" b="1" kern="0" dirty="0">
                <a:latin typeface="+mn-lt"/>
                <a:cs typeface="+mn-cs"/>
              </a:rPr>
              <a:t>Sound cards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DDC"/>
              </a:buClr>
              <a:buFont typeface="Wingdings" pitchFamily="2" charset="2"/>
              <a:buChar char="§"/>
              <a:defRPr/>
            </a:pPr>
            <a:r>
              <a:rPr lang="en-US" sz="1600" b="1" kern="0" dirty="0">
                <a:latin typeface="+mn-lt"/>
                <a:cs typeface="+mn-cs"/>
              </a:rPr>
              <a:t>Video cards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DDC"/>
              </a:buClr>
              <a:buFont typeface="Wingdings" pitchFamily="2" charset="2"/>
              <a:buChar char="§"/>
              <a:defRPr/>
            </a:pPr>
            <a:r>
              <a:rPr lang="en-US" sz="1600" b="1" kern="0" dirty="0">
                <a:latin typeface="+mn-lt"/>
                <a:cs typeface="+mn-cs"/>
              </a:rPr>
              <a:t>Network cards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DDC"/>
              </a:buClr>
              <a:buFont typeface="Wingdings" pitchFamily="2" charset="2"/>
              <a:buChar char="§"/>
              <a:defRPr/>
            </a:pPr>
            <a:r>
              <a:rPr lang="en-US" sz="1600" b="1" kern="0" dirty="0">
                <a:latin typeface="+mn-lt"/>
                <a:cs typeface="+mn-cs"/>
              </a:rPr>
              <a:t>USB cards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DDC"/>
              </a:buClr>
              <a:buFont typeface="Wingdings" pitchFamily="2" charset="2"/>
              <a:buChar char="§"/>
              <a:defRPr/>
            </a:pPr>
            <a:r>
              <a:rPr lang="en-US" sz="1600" b="1" kern="0" dirty="0">
                <a:latin typeface="+mn-lt"/>
                <a:cs typeface="+mn-cs"/>
              </a:rPr>
              <a:t>FireWire cards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DDC"/>
              </a:buClr>
              <a:buFont typeface="Wingdings" pitchFamily="2" charset="2"/>
              <a:buChar char="§"/>
              <a:defRPr/>
            </a:pPr>
            <a:r>
              <a:rPr lang="en-US" sz="1600" b="1" kern="0" dirty="0">
                <a:latin typeface="+mn-lt"/>
                <a:cs typeface="+mn-cs"/>
              </a:rPr>
              <a:t>Thunderbolt cards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DDC"/>
              </a:buClr>
              <a:buFont typeface="Wingdings" pitchFamily="2" charset="2"/>
              <a:buChar char="§"/>
              <a:defRPr/>
            </a:pPr>
            <a:r>
              <a:rPr lang="en-US" sz="1600" b="1" kern="0" dirty="0">
                <a:latin typeface="+mn-lt"/>
                <a:cs typeface="+mn-cs"/>
              </a:rPr>
              <a:t>Storage cards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DDC"/>
              </a:buClr>
              <a:buFont typeface="Wingdings" pitchFamily="2" charset="2"/>
              <a:buChar char="§"/>
              <a:defRPr/>
            </a:pPr>
            <a:r>
              <a:rPr lang="en-US" sz="1600" b="1" kern="0" dirty="0">
                <a:latin typeface="+mn-lt"/>
                <a:cs typeface="+mn-cs"/>
              </a:rPr>
              <a:t>Modem cards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DDC"/>
              </a:buClr>
              <a:buFont typeface="Wingdings" pitchFamily="2" charset="2"/>
              <a:buChar char="§"/>
              <a:defRPr/>
            </a:pPr>
            <a:r>
              <a:rPr lang="en-US" sz="1600" b="1" kern="0" dirty="0">
                <a:latin typeface="+mn-lt"/>
                <a:cs typeface="+mn-cs"/>
              </a:rPr>
              <a:t>Wireless/cellular cards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DDC"/>
              </a:buClr>
              <a:buFont typeface="Wingdings" pitchFamily="2" charset="2"/>
              <a:buChar char="§"/>
              <a:defRPr/>
            </a:pPr>
            <a:r>
              <a:rPr lang="en-US" sz="1600" b="1" kern="0" dirty="0">
                <a:latin typeface="+mn-lt"/>
                <a:cs typeface="+mn-cs"/>
              </a:rPr>
              <a:t>TV tuner cards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DDC"/>
              </a:buClr>
              <a:buFont typeface="Wingdings" pitchFamily="2" charset="2"/>
              <a:buChar char="§"/>
              <a:defRPr/>
            </a:pPr>
            <a:r>
              <a:rPr lang="en-US" sz="1600" b="1" kern="0" dirty="0">
                <a:latin typeface="+mn-lt"/>
                <a:cs typeface="+mn-cs"/>
              </a:rPr>
              <a:t>Video capture cards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DDC"/>
              </a:buClr>
              <a:buFont typeface="Wingdings" pitchFamily="2" charset="2"/>
              <a:buChar char="§"/>
              <a:defRPr/>
            </a:pPr>
            <a:r>
              <a:rPr lang="en-US" sz="1600" b="1" kern="0" dirty="0">
                <a:latin typeface="+mn-lt"/>
                <a:cs typeface="+mn-cs"/>
              </a:rPr>
              <a:t>Riser cards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n-US" sz="1600" b="1" kern="0" dirty="0">
              <a:latin typeface="+mn-lt"/>
              <a:cs typeface="+mn-cs"/>
            </a:endParaRPr>
          </a:p>
        </p:txBody>
      </p:sp>
      <p:pic>
        <p:nvPicPr>
          <p:cNvPr id="36868" name="Picture 4" descr="expansion c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957388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Expansion Card Configuration</a:t>
            </a:r>
          </a:p>
        </p:txBody>
      </p:sp>
      <p:sp>
        <p:nvSpPr>
          <p:cNvPr id="5" name="Rectangle 2051"/>
          <p:cNvSpPr txBox="1">
            <a:spLocks noChangeArrowheads="1"/>
          </p:cNvSpPr>
          <p:nvPr/>
        </p:nvSpPr>
        <p:spPr>
          <a:xfrm>
            <a:off x="863600" y="1600200"/>
            <a:ext cx="6985000" cy="27432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9DDC"/>
              </a:buClr>
              <a:buFont typeface="Wingdings" pitchFamily="2" charset="2"/>
              <a:buChar char="§"/>
              <a:defRPr/>
            </a:pPr>
            <a:r>
              <a:rPr lang="en-US" sz="1600" b="1" kern="0" dirty="0">
                <a:latin typeface="+mn-lt"/>
                <a:cs typeface="+mn-cs"/>
              </a:rPr>
              <a:t>Plug and Play installation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009DDC"/>
              </a:buClr>
              <a:buFont typeface="Wingdings" pitchFamily="2" charset="2"/>
              <a:buChar char="§"/>
              <a:defRPr/>
            </a:pPr>
            <a:r>
              <a:rPr lang="en-US" sz="1600" kern="0" dirty="0">
                <a:latin typeface="+mn-lt"/>
                <a:cs typeface="+mn-cs"/>
              </a:rPr>
              <a:t>Add Hardware Wizard.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009DDC"/>
              </a:buClr>
              <a:buFont typeface="Wingdings" pitchFamily="2" charset="2"/>
              <a:buChar char="§"/>
              <a:defRPr/>
            </a:pPr>
            <a:r>
              <a:rPr lang="en-US" sz="1600" kern="0" dirty="0">
                <a:latin typeface="+mn-lt"/>
                <a:cs typeface="+mn-cs"/>
              </a:rPr>
              <a:t>Scan for new hardware.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009DDC"/>
              </a:buClr>
              <a:buFont typeface="Wingdings" pitchFamily="2" charset="2"/>
              <a:buChar char="§"/>
              <a:defRPr/>
            </a:pPr>
            <a:r>
              <a:rPr lang="en-US" sz="1600" kern="0" dirty="0">
                <a:latin typeface="+mn-lt"/>
                <a:cs typeface="+mn-cs"/>
              </a:rPr>
              <a:t>Select driver or accept default driver.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DDC"/>
              </a:buClr>
              <a:buFont typeface="Wingdings" pitchFamily="2" charset="2"/>
              <a:buChar char="§"/>
              <a:defRPr/>
            </a:pPr>
            <a:r>
              <a:rPr lang="en-US" sz="1600" b="1" kern="0" dirty="0">
                <a:latin typeface="+mn-lt"/>
                <a:cs typeface="+mn-cs"/>
              </a:rPr>
              <a:t>Manual installation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009DDC"/>
              </a:buClr>
              <a:buFont typeface="Wingdings" pitchFamily="2" charset="2"/>
              <a:buChar char="§"/>
              <a:defRPr/>
            </a:pPr>
            <a:r>
              <a:rPr lang="en-US" sz="1600" kern="0" dirty="0">
                <a:latin typeface="+mn-lt"/>
                <a:cs typeface="+mn-cs"/>
              </a:rPr>
              <a:t>When Plug and Play installation is not successful.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009DDC"/>
              </a:buClr>
              <a:buFont typeface="Wingdings" pitchFamily="2" charset="2"/>
              <a:buChar char="§"/>
              <a:defRPr/>
            </a:pPr>
            <a:r>
              <a:rPr lang="en-US" sz="1600" kern="0" dirty="0">
                <a:latin typeface="+mn-lt"/>
                <a:cs typeface="+mn-cs"/>
              </a:rPr>
              <a:t>Download driver from manufacturer website.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009DDC"/>
              </a:buClr>
              <a:buFont typeface="Wingdings" pitchFamily="2" charset="2"/>
              <a:buChar char="§"/>
              <a:defRPr/>
            </a:pPr>
            <a:r>
              <a:rPr lang="en-US" sz="1600" kern="0" dirty="0">
                <a:latin typeface="+mn-lt"/>
                <a:cs typeface="+mn-cs"/>
              </a:rPr>
              <a:t>Use Device Manager to manually install driver.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009DDC"/>
              </a:buClr>
              <a:buFont typeface="Wingdings" pitchFamily="2" charset="2"/>
              <a:buChar char="§"/>
              <a:defRPr/>
            </a:pPr>
            <a:r>
              <a:rPr lang="en-US" sz="1600" kern="0" dirty="0">
                <a:latin typeface="+mn-lt"/>
                <a:cs typeface="+mn-cs"/>
              </a:rPr>
              <a:t>Manufacturer installation utility.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n-US" sz="1600" b="1" kern="0" dirty="0">
              <a:latin typeface="+mn-lt"/>
              <a:cs typeface="+mn-cs"/>
            </a:endParaRPr>
          </a:p>
        </p:txBody>
      </p:sp>
      <p:pic>
        <p:nvPicPr>
          <p:cNvPr id="3891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73650"/>
            <a:ext cx="1177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3048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Keyboards</a:t>
            </a:r>
          </a:p>
        </p:txBody>
      </p:sp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635000" y="2640013"/>
            <a:ext cx="21209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Standard (QWERTY)  keyboard</a:t>
            </a:r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3668713" y="4070350"/>
            <a:ext cx="18129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Ergonomic keyboard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6542088" y="5562600"/>
            <a:ext cx="181451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Dvorak keyboard</a:t>
            </a:r>
          </a:p>
        </p:txBody>
      </p:sp>
      <p:pic>
        <p:nvPicPr>
          <p:cNvPr id="51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0988"/>
            <a:ext cx="2646362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2786063"/>
            <a:ext cx="23717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4419600"/>
            <a:ext cx="26257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b="1" i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Reflective Questions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55613" y="1058863"/>
            <a:ext cx="8158162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1600" b="1" dirty="0">
                <a:solidFill>
                  <a:srgbClr val="009DDC"/>
                </a:solidFill>
              </a:rPr>
              <a:t>1.  	</a:t>
            </a:r>
            <a:r>
              <a:rPr lang="en-US" altLang="en-US" sz="1600" b="1" dirty="0"/>
              <a:t>What types of peripheral components do you anticipate having to install and configure most often in your current job role?</a:t>
            </a:r>
          </a:p>
          <a:p>
            <a:pPr eaLnBrk="1" hangingPunct="1">
              <a:buFont typeface="Wingdings" pitchFamily="2" charset="2"/>
              <a:buChar char="q"/>
            </a:pPr>
            <a:endParaRPr lang="en-US" altLang="en-US" sz="1600" b="1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 b="1" dirty="0">
                <a:solidFill>
                  <a:srgbClr val="009DDC"/>
                </a:solidFill>
              </a:rPr>
              <a:t>2.  	</a:t>
            </a:r>
            <a:r>
              <a:rPr lang="en-US" altLang="en-US" sz="1600" b="1" dirty="0"/>
              <a:t>Will there be any specialty input devices that you will need to install or configure at your workplace? How might this affect your day-to-day activities as an IT professional?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Pointing Devices</a:t>
            </a:r>
          </a:p>
        </p:txBody>
      </p:sp>
      <p:sp>
        <p:nvSpPr>
          <p:cNvPr id="7171" name="Text Box 13"/>
          <p:cNvSpPr txBox="1">
            <a:spLocks noChangeArrowheads="1"/>
          </p:cNvSpPr>
          <p:nvPr/>
        </p:nvSpPr>
        <p:spPr bwMode="auto">
          <a:xfrm>
            <a:off x="1201738" y="3487738"/>
            <a:ext cx="12398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Mouse</a:t>
            </a:r>
          </a:p>
        </p:txBody>
      </p:sp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3665538" y="3486150"/>
            <a:ext cx="181451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Trackball</a:t>
            </a:r>
          </a:p>
        </p:txBody>
      </p:sp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6402388" y="3486150"/>
            <a:ext cx="18161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Touch pad</a:t>
            </a:r>
          </a:p>
        </p:txBody>
      </p:sp>
      <p:sp>
        <p:nvSpPr>
          <p:cNvPr id="7174" name="Text Box 16"/>
          <p:cNvSpPr txBox="1">
            <a:spLocks noChangeArrowheads="1"/>
          </p:cNvSpPr>
          <p:nvPr/>
        </p:nvSpPr>
        <p:spPr bwMode="auto">
          <a:xfrm>
            <a:off x="914400" y="5907088"/>
            <a:ext cx="18145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Trackpoint</a:t>
            </a:r>
          </a:p>
        </p:txBody>
      </p:sp>
      <p:pic>
        <p:nvPicPr>
          <p:cNvPr id="71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4367213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3668713" y="5907088"/>
            <a:ext cx="18129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Gamepad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6415088" y="5907088"/>
            <a:ext cx="18145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Joystick</a:t>
            </a:r>
          </a:p>
        </p:txBody>
      </p:sp>
      <p:pic>
        <p:nvPicPr>
          <p:cNvPr id="717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784350"/>
            <a:ext cx="18907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784350"/>
            <a:ext cx="20066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1927225"/>
            <a:ext cx="25241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186238"/>
            <a:ext cx="12065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4583113"/>
            <a:ext cx="24130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Optical Input Devices</a:t>
            </a:r>
          </a:p>
        </p:txBody>
      </p:sp>
      <p:pic>
        <p:nvPicPr>
          <p:cNvPr id="9219" name="Picture 20" descr="hand sc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76525"/>
            <a:ext cx="18065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526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1689100" y="4127500"/>
            <a:ext cx="18129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Flatbed scanner</a:t>
            </a:r>
          </a:p>
        </p:txBody>
      </p:sp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5280025" y="4130675"/>
            <a:ext cx="18129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Barcode reader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Multimedia Input Devices</a:t>
            </a:r>
          </a:p>
        </p:txBody>
      </p:sp>
      <p:sp>
        <p:nvSpPr>
          <p:cNvPr id="11267" name="Text Box 13"/>
          <p:cNvSpPr txBox="1">
            <a:spLocks noChangeArrowheads="1"/>
          </p:cNvSpPr>
          <p:nvPr/>
        </p:nvSpPr>
        <p:spPr bwMode="auto">
          <a:xfrm>
            <a:off x="1482725" y="3427413"/>
            <a:ext cx="18145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Digital camera</a:t>
            </a:r>
          </a:p>
        </p:txBody>
      </p:sp>
      <p:sp>
        <p:nvSpPr>
          <p:cNvPr id="11268" name="Text Box 13"/>
          <p:cNvSpPr txBox="1">
            <a:spLocks noChangeArrowheads="1"/>
          </p:cNvSpPr>
          <p:nvPr/>
        </p:nvSpPr>
        <p:spPr bwMode="auto">
          <a:xfrm>
            <a:off x="5795963" y="3429000"/>
            <a:ext cx="18129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Camcorder</a:t>
            </a:r>
          </a:p>
        </p:txBody>
      </p:sp>
      <p:sp>
        <p:nvSpPr>
          <p:cNvPr id="11269" name="Text Box 13"/>
          <p:cNvSpPr txBox="1">
            <a:spLocks noChangeArrowheads="1"/>
          </p:cNvSpPr>
          <p:nvPr/>
        </p:nvSpPr>
        <p:spPr bwMode="auto">
          <a:xfrm>
            <a:off x="1482725" y="5946775"/>
            <a:ext cx="18145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Webcam</a:t>
            </a:r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5795963" y="5951538"/>
            <a:ext cx="18145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Microphone</a:t>
            </a:r>
          </a:p>
        </p:txBody>
      </p:sp>
      <p:pic>
        <p:nvPicPr>
          <p:cNvPr id="1127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736725"/>
            <a:ext cx="2024063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1538288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4314825"/>
            <a:ext cx="15541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960813"/>
            <a:ext cx="20256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Security Input Devices</a:t>
            </a:r>
          </a:p>
        </p:txBody>
      </p:sp>
      <p:sp>
        <p:nvSpPr>
          <p:cNvPr id="13315" name="Text Box 13"/>
          <p:cNvSpPr txBox="1">
            <a:spLocks noChangeArrowheads="1"/>
          </p:cNvSpPr>
          <p:nvPr/>
        </p:nvSpPr>
        <p:spPr bwMode="auto">
          <a:xfrm>
            <a:off x="774700" y="2768600"/>
            <a:ext cx="21320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Fingerprint scanner/reader</a:t>
            </a:r>
          </a:p>
        </p:txBody>
      </p:sp>
      <p:sp>
        <p:nvSpPr>
          <p:cNvPr id="13316" name="Text Box 13"/>
          <p:cNvSpPr txBox="1">
            <a:spLocks noChangeArrowheads="1"/>
          </p:cNvSpPr>
          <p:nvPr/>
        </p:nvSpPr>
        <p:spPr bwMode="auto">
          <a:xfrm>
            <a:off x="6313488" y="2768600"/>
            <a:ext cx="20129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Voice recognition system</a:t>
            </a: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933450" y="4467225"/>
            <a:ext cx="18145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Signature recognition system</a:t>
            </a:r>
          </a:p>
        </p:txBody>
      </p:sp>
      <p:sp>
        <p:nvSpPr>
          <p:cNvPr id="13318" name="Text Box 13"/>
          <p:cNvSpPr txBox="1">
            <a:spLocks noChangeArrowheads="1"/>
          </p:cNvSpPr>
          <p:nvPr/>
        </p:nvSpPr>
        <p:spPr bwMode="auto">
          <a:xfrm>
            <a:off x="3679825" y="6169025"/>
            <a:ext cx="18145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Motion sensor</a:t>
            </a:r>
          </a:p>
        </p:txBody>
      </p:sp>
      <p:pic>
        <p:nvPicPr>
          <p:cNvPr id="1331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400175"/>
            <a:ext cx="163671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1411288"/>
            <a:ext cx="8572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3521075" y="2768600"/>
            <a:ext cx="21336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Retina scanner</a:t>
            </a:r>
          </a:p>
        </p:txBody>
      </p:sp>
      <p:pic>
        <p:nvPicPr>
          <p:cNvPr id="1332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1443038"/>
            <a:ext cx="1776412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3679825" y="4467225"/>
            <a:ext cx="1814513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Biometric keyboard</a:t>
            </a:r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6411913" y="4467225"/>
            <a:ext cx="181451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Biometric mouse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933450" y="6169025"/>
            <a:ext cx="18145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Biometric storage devices</a:t>
            </a:r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6411913" y="6169025"/>
            <a:ext cx="18145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52" tIns="42576" rIns="85152" bIns="42576">
            <a:spAutoFit/>
          </a:bodyPr>
          <a:lstStyle>
            <a:lvl1pPr defTabSz="850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09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09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09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09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Smart card reader</a:t>
            </a:r>
          </a:p>
        </p:txBody>
      </p:sp>
      <p:pic>
        <p:nvPicPr>
          <p:cNvPr id="13327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3271838"/>
            <a:ext cx="99218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319463"/>
            <a:ext cx="13493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5399088"/>
            <a:ext cx="22447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3248025"/>
            <a:ext cx="1128713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4837113"/>
            <a:ext cx="1395413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4972050"/>
            <a:ext cx="19796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Guidelines for Installing Input Devices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1554163"/>
            <a:ext cx="7831137" cy="3546475"/>
          </a:xfrm>
        </p:spPr>
        <p:txBody>
          <a:bodyPr/>
          <a:lstStyle/>
          <a:p>
            <a:pPr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altLang="en-US" sz="1600" b="1" dirty="0" smtClean="0"/>
              <a:t>Verify that you have the most current drivers for the device and for the PC’s OS.</a:t>
            </a:r>
          </a:p>
          <a:p>
            <a:pPr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altLang="en-US" sz="1600" b="1" dirty="0" smtClean="0"/>
              <a:t>Either let the PC find the driver, or restart and see if the device is recognized. </a:t>
            </a:r>
          </a:p>
          <a:p>
            <a:pPr lvl="1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altLang="en-US" sz="1400" dirty="0" smtClean="0"/>
              <a:t>If that does not work, you will need to find a driver for the device.</a:t>
            </a:r>
          </a:p>
          <a:p>
            <a:pPr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altLang="en-US" sz="1600" b="1" dirty="0" smtClean="0"/>
              <a:t>Review the manual or quick start guide that came with the device.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Windows Input Device Configuration Tools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1554163"/>
            <a:ext cx="7373937" cy="3322637"/>
          </a:xfrm>
        </p:spPr>
        <p:txBody>
          <a:bodyPr/>
          <a:lstStyle/>
          <a:p>
            <a:pPr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altLang="en-US" sz="1600" b="1" dirty="0" smtClean="0"/>
              <a:t>Windows Control Panel or Windows 8 PC Settings</a:t>
            </a:r>
          </a:p>
          <a:p>
            <a:pPr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altLang="en-US" sz="1600" b="1" dirty="0" smtClean="0"/>
              <a:t>Sample configuration options:</a:t>
            </a:r>
          </a:p>
          <a:p>
            <a:pPr lvl="1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altLang="en-US" sz="1400" b="1" dirty="0" smtClean="0"/>
              <a:t>Mouse: </a:t>
            </a:r>
            <a:r>
              <a:rPr lang="en-US" altLang="en-US" sz="1400" dirty="0" smtClean="0"/>
              <a:t>Specify primary mouse button and double-click speed</a:t>
            </a:r>
          </a:p>
          <a:p>
            <a:pPr lvl="1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altLang="en-US" sz="1400" b="1" dirty="0" smtClean="0"/>
              <a:t>Keyboard: </a:t>
            </a:r>
            <a:r>
              <a:rPr lang="en-US" altLang="en-US" sz="1400" dirty="0" smtClean="0"/>
              <a:t>Adjust character repeat rate</a:t>
            </a:r>
          </a:p>
          <a:p>
            <a:pPr lvl="1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altLang="en-US" sz="1400" b="1" dirty="0" smtClean="0"/>
              <a:t>Touch pad: </a:t>
            </a:r>
            <a:r>
              <a:rPr lang="en-US" altLang="en-US" sz="1400" dirty="0" smtClean="0"/>
              <a:t>Specify input delay</a:t>
            </a:r>
          </a:p>
          <a:p>
            <a:pPr lvl="1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altLang="en-US" sz="1400" b="1" dirty="0" smtClean="0"/>
              <a:t>Touch screen: </a:t>
            </a:r>
            <a:r>
              <a:rPr lang="en-US" altLang="en-US" sz="1400" dirty="0" smtClean="0"/>
              <a:t>Calibrate for pen or touch and specify meaning of gestures</a:t>
            </a:r>
          </a:p>
          <a:p>
            <a:pPr lvl="1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altLang="en-US" sz="1400" b="1" dirty="0" smtClean="0"/>
              <a:t>Bluetooth: </a:t>
            </a:r>
            <a:r>
              <a:rPr lang="en-US" altLang="en-US" sz="1400" dirty="0" smtClean="0"/>
              <a:t>Specify whether Bluetooth is on or off</a:t>
            </a:r>
          </a:p>
          <a:p>
            <a:pPr lvl="1" eaLnBrk="1" hangingPunct="1">
              <a:buClr>
                <a:srgbClr val="009DDC"/>
              </a:buClr>
              <a:buFont typeface="Wingdings" pitchFamily="2" charset="2"/>
              <a:buChar char="§"/>
            </a:pPr>
            <a:endParaRPr lang="en-US" altLang="en-US" sz="1400" b="1" dirty="0" smtClean="0"/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649663"/>
            <a:ext cx="37465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itchFamily="34" charset="0"/>
              </a:rPr>
              <a:t>Third-Party Configuration Utilities for Input </a:t>
            </a:r>
            <a:br>
              <a:rPr lang="en-US" altLang="en-US" sz="2400" dirty="0" smtClean="0">
                <a:ea typeface="Calibri" pitchFamily="34" charset="0"/>
              </a:rPr>
            </a:br>
            <a:r>
              <a:rPr lang="en-US" altLang="en-US" sz="2400" dirty="0" smtClean="0">
                <a:ea typeface="Calibri" pitchFamily="34" charset="0"/>
              </a:rPr>
              <a:t>Devices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1574800"/>
            <a:ext cx="7375525" cy="3322638"/>
          </a:xfrm>
        </p:spPr>
        <p:txBody>
          <a:bodyPr/>
          <a:lstStyle/>
          <a:p>
            <a:pPr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altLang="en-US" sz="1600" b="1" dirty="0" smtClean="0"/>
              <a:t>Provide additional functionality beyond that of OS device drivers.</a:t>
            </a:r>
          </a:p>
          <a:p>
            <a:pPr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altLang="en-US" sz="1600" b="1" dirty="0" smtClean="0"/>
              <a:t>Sometimes need to install utilities before devices.</a:t>
            </a:r>
            <a:endParaRPr lang="en-US" altLang="en-US" sz="1400" b="1" dirty="0" smtClean="0"/>
          </a:p>
          <a:p>
            <a:pPr lvl="1" eaLnBrk="1" hangingPunct="1">
              <a:buClr>
                <a:srgbClr val="009DDC"/>
              </a:buClr>
              <a:buFont typeface="Wingdings" pitchFamily="2" charset="2"/>
              <a:buChar char="§"/>
            </a:pPr>
            <a:endParaRPr lang="en-US" altLang="en-US" sz="1400" b="1" dirty="0" smtClean="0"/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3683000"/>
            <a:ext cx="28575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4419600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3457575" y="2816225"/>
            <a:ext cx="1724025" cy="1987550"/>
            <a:chOff x="3457615" y="2816705"/>
            <a:chExt cx="1723985" cy="1986590"/>
          </a:xfrm>
        </p:grpSpPr>
        <p:pic>
          <p:nvPicPr>
            <p:cNvPr id="19463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819" y="3232734"/>
              <a:ext cx="932379" cy="930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615" y="2816705"/>
              <a:ext cx="1723985" cy="198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t_visuals_template_v2_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ilt_visuals_template_v2_5</Template>
  <TotalTime>4606</TotalTime>
  <Words>387</Words>
  <Application>Microsoft Office PowerPoint</Application>
  <PresentationFormat>On-screen Show (4:3)</PresentationFormat>
  <Paragraphs>120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ilt_visuals_template_v2_5</vt:lpstr>
      <vt:lpstr>Installing and Configuring Peripheral  Components</vt:lpstr>
      <vt:lpstr>Keyboards</vt:lpstr>
      <vt:lpstr>Pointing Devices</vt:lpstr>
      <vt:lpstr>Optical Input Devices</vt:lpstr>
      <vt:lpstr>Multimedia Input Devices</vt:lpstr>
      <vt:lpstr>Security Input Devices</vt:lpstr>
      <vt:lpstr>Guidelines for Installing Input Devices</vt:lpstr>
      <vt:lpstr>Windows Input Device Configuration Tools</vt:lpstr>
      <vt:lpstr>Third-Party Configuration Utilities for Input  Devices</vt:lpstr>
      <vt:lpstr>Output Devices</vt:lpstr>
      <vt:lpstr>Surround Sound</vt:lpstr>
      <vt:lpstr>Device Manager</vt:lpstr>
      <vt:lpstr>Input/Output Devices</vt:lpstr>
      <vt:lpstr>KVM Switches</vt:lpstr>
      <vt:lpstr>Touch Screens</vt:lpstr>
      <vt:lpstr>Smart TVs</vt:lpstr>
      <vt:lpstr>Set-Top Boxes</vt:lpstr>
      <vt:lpstr>Expansion Card Types</vt:lpstr>
      <vt:lpstr>Expansion Card Configuration</vt:lpstr>
      <vt:lpstr>Reflective Questions</vt:lpstr>
    </vt:vector>
  </TitlesOfParts>
  <Company>Element 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Courseware Resource Supplement</dc:subject>
  <dc:creator>Kelly Popen</dc:creator>
  <dc:description>Version 1.6_x000d_
03.31.03</dc:description>
  <cp:lastModifiedBy>Tricia Murphy</cp:lastModifiedBy>
  <cp:revision>106</cp:revision>
  <dcterms:created xsi:type="dcterms:W3CDTF">2012-07-20T18:35:44Z</dcterms:created>
  <dcterms:modified xsi:type="dcterms:W3CDTF">2016-02-24T18:51:24Z</dcterms:modified>
  <cp:category>Templates</cp:category>
</cp:coreProperties>
</file>